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8"/>
  </p:notesMasterIdLst>
  <p:handoutMasterIdLst>
    <p:handoutMasterId r:id="rId19"/>
  </p:handoutMasterIdLst>
  <p:sldIdLst>
    <p:sldId id="256" r:id="rId5"/>
    <p:sldId id="257" r:id="rId6"/>
    <p:sldId id="258" r:id="rId7"/>
    <p:sldId id="267" r:id="rId8"/>
    <p:sldId id="262" r:id="rId9"/>
    <p:sldId id="266" r:id="rId10"/>
    <p:sldId id="261" r:id="rId11"/>
    <p:sldId id="268" r:id="rId12"/>
    <p:sldId id="269" r:id="rId13"/>
    <p:sldId id="270" r:id="rId14"/>
    <p:sldId id="271" r:id="rId15"/>
    <p:sldId id="263" r:id="rId16"/>
    <p:sldId id="264" r:id="rId17"/>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116" d="100"/>
          <a:sy n="116" d="100"/>
        </p:scale>
        <p:origin x="336" y="10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89" d="100"/>
          <a:sy n="89" d="100"/>
        </p:scale>
        <p:origin x="30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a:p>
        </p:txBody>
      </p:sp>
      <p:sp>
        <p:nvSpPr>
          <p:cNvPr id="3" name="Дата 2">
            <a:extLst>
              <a:ext uri="{FF2B5EF4-FFF2-40B4-BE49-F238E27FC236}">
                <a16:creationId xmlns=""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60CCD18-55E0-41B3-9DC7-739DEE0AD340}" type="datetime1">
              <a:rPr lang="ru-RU" smtClean="0"/>
              <a:t>09.07.2021</a:t>
            </a:fld>
            <a:endParaRPr lang="ru-RU"/>
          </a:p>
        </p:txBody>
      </p:sp>
      <p:sp>
        <p:nvSpPr>
          <p:cNvPr id="4" name="Нижний колонтитул 3">
            <a:extLst>
              <a:ext uri="{FF2B5EF4-FFF2-40B4-BE49-F238E27FC236}">
                <a16:creationId xmlns=""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a:p>
        </p:txBody>
      </p:sp>
      <p:sp>
        <p:nvSpPr>
          <p:cNvPr id="5" name="Номер слайда 4">
            <a:extLst>
              <a:ext uri="{FF2B5EF4-FFF2-40B4-BE49-F238E27FC236}">
                <a16:creationId xmlns=""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1D13D6A-DFDD-4B27-9F53-83C0CD9331E8}" type="slidenum">
              <a:rPr lang="ru-RU" smtClean="0"/>
              <a:t>‹#›</a:t>
            </a:fld>
            <a:endParaRPr lang="ru-RU"/>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2E95664-4811-4F2E-9C58-5236E9ABD6FD}" type="datetime1">
              <a:rPr lang="ru-RU" noProof="0" smtClean="0"/>
              <a:t>09.07.2021</a:t>
            </a:fld>
            <a:endParaRPr lang="ru-RU" noProof="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A1D7B6F-E65C-42E7-86A5-0A01C6C95227}" type="slidenum">
              <a:rPr lang="ru-RU" noProof="0" smtClean="0"/>
              <a:t>‹#›</a:t>
            </a:fld>
            <a:endParaRPr lang="ru-RU" noProof="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A1D7B6F-E65C-42E7-86A5-0A01C6C95227}" type="slidenum">
              <a:rPr lang="ru-RU" noProof="0" smtClean="0"/>
              <a:t>1</a:t>
            </a:fld>
            <a:endParaRPr lang="ru-RU" noProof="0"/>
          </a:p>
        </p:txBody>
      </p:sp>
    </p:spTree>
    <p:extLst>
      <p:ext uri="{BB962C8B-B14F-4D97-AF65-F5344CB8AC3E}">
        <p14:creationId xmlns:p14="http://schemas.microsoft.com/office/powerpoint/2010/main" val="3156126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A1D7B6F-E65C-42E7-86A5-0A01C6C95227}" type="slidenum">
              <a:rPr lang="ru-RU" noProof="0" smtClean="0"/>
              <a:t>10</a:t>
            </a:fld>
            <a:endParaRPr lang="ru-RU" noProof="0"/>
          </a:p>
        </p:txBody>
      </p:sp>
    </p:spTree>
    <p:extLst>
      <p:ext uri="{BB962C8B-B14F-4D97-AF65-F5344CB8AC3E}">
        <p14:creationId xmlns:p14="http://schemas.microsoft.com/office/powerpoint/2010/main" val="1284610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A1D7B6F-E65C-42E7-86A5-0A01C6C95227}" type="slidenum">
              <a:rPr lang="ru-RU" noProof="0" smtClean="0"/>
              <a:t>11</a:t>
            </a:fld>
            <a:endParaRPr lang="ru-RU" noProof="0"/>
          </a:p>
        </p:txBody>
      </p:sp>
    </p:spTree>
    <p:extLst>
      <p:ext uri="{BB962C8B-B14F-4D97-AF65-F5344CB8AC3E}">
        <p14:creationId xmlns:p14="http://schemas.microsoft.com/office/powerpoint/2010/main" val="2842326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A1D7B6F-E65C-42E7-86A5-0A01C6C95227}" type="slidenum">
              <a:rPr lang="ru-RU" noProof="0" smtClean="0"/>
              <a:t>12</a:t>
            </a:fld>
            <a:endParaRPr lang="ru-RU" noProof="0"/>
          </a:p>
        </p:txBody>
      </p:sp>
    </p:spTree>
    <p:extLst>
      <p:ext uri="{BB962C8B-B14F-4D97-AF65-F5344CB8AC3E}">
        <p14:creationId xmlns:p14="http://schemas.microsoft.com/office/powerpoint/2010/main" val="2845230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A1D7B6F-E65C-42E7-86A5-0A01C6C95227}" type="slidenum">
              <a:rPr lang="ru-RU" noProof="0" smtClean="0"/>
              <a:t>13</a:t>
            </a:fld>
            <a:endParaRPr lang="ru-RU" noProof="0"/>
          </a:p>
        </p:txBody>
      </p:sp>
    </p:spTree>
    <p:extLst>
      <p:ext uri="{BB962C8B-B14F-4D97-AF65-F5344CB8AC3E}">
        <p14:creationId xmlns:p14="http://schemas.microsoft.com/office/powerpoint/2010/main" val="1689575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A1D7B6F-E65C-42E7-86A5-0A01C6C95227}" type="slidenum">
              <a:rPr lang="ru-RU" noProof="0" smtClean="0"/>
              <a:t>2</a:t>
            </a:fld>
            <a:endParaRPr lang="ru-RU" noProof="0"/>
          </a:p>
        </p:txBody>
      </p:sp>
    </p:spTree>
    <p:extLst>
      <p:ext uri="{BB962C8B-B14F-4D97-AF65-F5344CB8AC3E}">
        <p14:creationId xmlns:p14="http://schemas.microsoft.com/office/powerpoint/2010/main" val="3239729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A1D7B6F-E65C-42E7-86A5-0A01C6C95227}" type="slidenum">
              <a:rPr lang="ru-RU" noProof="0" smtClean="0"/>
              <a:t>3</a:t>
            </a:fld>
            <a:endParaRPr lang="ru-RU" noProof="0"/>
          </a:p>
        </p:txBody>
      </p:sp>
    </p:spTree>
    <p:extLst>
      <p:ext uri="{BB962C8B-B14F-4D97-AF65-F5344CB8AC3E}">
        <p14:creationId xmlns:p14="http://schemas.microsoft.com/office/powerpoint/2010/main" val="4278132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A1D7B6F-E65C-42E7-86A5-0A01C6C95227}" type="slidenum">
              <a:rPr lang="ru-RU" noProof="0" smtClean="0"/>
              <a:t>4</a:t>
            </a:fld>
            <a:endParaRPr lang="ru-RU" noProof="0"/>
          </a:p>
        </p:txBody>
      </p:sp>
    </p:spTree>
    <p:extLst>
      <p:ext uri="{BB962C8B-B14F-4D97-AF65-F5344CB8AC3E}">
        <p14:creationId xmlns:p14="http://schemas.microsoft.com/office/powerpoint/2010/main" val="4113432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A1D7B6F-E65C-42E7-86A5-0A01C6C95227}" type="slidenum">
              <a:rPr lang="ru-RU" noProof="0" smtClean="0"/>
              <a:t>5</a:t>
            </a:fld>
            <a:endParaRPr lang="ru-RU" noProof="0"/>
          </a:p>
        </p:txBody>
      </p:sp>
    </p:spTree>
    <p:extLst>
      <p:ext uri="{BB962C8B-B14F-4D97-AF65-F5344CB8AC3E}">
        <p14:creationId xmlns:p14="http://schemas.microsoft.com/office/powerpoint/2010/main" val="768249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A1D7B6F-E65C-42E7-86A5-0A01C6C95227}" type="slidenum">
              <a:rPr lang="ru-RU" noProof="0" smtClean="0"/>
              <a:t>6</a:t>
            </a:fld>
            <a:endParaRPr lang="ru-RU" noProof="0"/>
          </a:p>
        </p:txBody>
      </p:sp>
    </p:spTree>
    <p:extLst>
      <p:ext uri="{BB962C8B-B14F-4D97-AF65-F5344CB8AC3E}">
        <p14:creationId xmlns:p14="http://schemas.microsoft.com/office/powerpoint/2010/main" val="2502591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A1D7B6F-E65C-42E7-86A5-0A01C6C95227}" type="slidenum">
              <a:rPr lang="ru-RU" noProof="0" smtClean="0"/>
              <a:t>7</a:t>
            </a:fld>
            <a:endParaRPr lang="ru-RU" noProof="0"/>
          </a:p>
        </p:txBody>
      </p:sp>
    </p:spTree>
    <p:extLst>
      <p:ext uri="{BB962C8B-B14F-4D97-AF65-F5344CB8AC3E}">
        <p14:creationId xmlns:p14="http://schemas.microsoft.com/office/powerpoint/2010/main" val="794656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A1D7B6F-E65C-42E7-86A5-0A01C6C95227}" type="slidenum">
              <a:rPr lang="ru-RU" noProof="0" smtClean="0"/>
              <a:t>8</a:t>
            </a:fld>
            <a:endParaRPr lang="ru-RU" noProof="0"/>
          </a:p>
        </p:txBody>
      </p:sp>
    </p:spTree>
    <p:extLst>
      <p:ext uri="{BB962C8B-B14F-4D97-AF65-F5344CB8AC3E}">
        <p14:creationId xmlns:p14="http://schemas.microsoft.com/office/powerpoint/2010/main" val="1702301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A1D7B6F-E65C-42E7-86A5-0A01C6C95227}" type="slidenum">
              <a:rPr lang="ru-RU" noProof="0" smtClean="0"/>
              <a:t>9</a:t>
            </a:fld>
            <a:endParaRPr lang="ru-RU" noProof="0"/>
          </a:p>
        </p:txBody>
      </p:sp>
    </p:spTree>
    <p:extLst>
      <p:ext uri="{BB962C8B-B14F-4D97-AF65-F5344CB8AC3E}">
        <p14:creationId xmlns:p14="http://schemas.microsoft.com/office/powerpoint/2010/main" val="198373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с изображением">
    <p:spTree>
      <p:nvGrpSpPr>
        <p:cNvPr id="1" name=""/>
        <p:cNvGrpSpPr/>
        <p:nvPr/>
      </p:nvGrpSpPr>
      <p:grpSpPr>
        <a:xfrm>
          <a:off x="0" y="0"/>
          <a:ext cx="0" cy="0"/>
          <a:chOff x="0" y="0"/>
          <a:chExt cx="0" cy="0"/>
        </a:xfrm>
      </p:grpSpPr>
      <p:grpSp>
        <p:nvGrpSpPr>
          <p:cNvPr id="25" name="Графический объект 23">
            <a:extLst>
              <a:ext uri="{FF2B5EF4-FFF2-40B4-BE49-F238E27FC236}">
                <a16:creationId xmlns=""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Полилиния: Фигура 37">
              <a:extLst>
                <a:ext uri="{FF2B5EF4-FFF2-40B4-BE49-F238E27FC236}">
                  <a16:creationId xmlns=""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pPr rtl="0"/>
              <a:endParaRPr lang="ru-RU" noProof="0"/>
            </a:p>
          </p:txBody>
        </p:sp>
        <p:sp>
          <p:nvSpPr>
            <p:cNvPr id="40" name="Полилиния: Фигура 39">
              <a:extLst>
                <a:ext uri="{FF2B5EF4-FFF2-40B4-BE49-F238E27FC236}">
                  <a16:creationId xmlns=""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pPr rtl="0"/>
              <a:endParaRPr lang="ru-RU" noProof="0"/>
            </a:p>
          </p:txBody>
        </p:sp>
        <p:sp>
          <p:nvSpPr>
            <p:cNvPr id="41" name="Полилиния: Фигура 40">
              <a:extLst>
                <a:ext uri="{FF2B5EF4-FFF2-40B4-BE49-F238E27FC236}">
                  <a16:creationId xmlns=""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pPr rtl="0"/>
              <a:endParaRPr lang="ru-RU" noProof="0"/>
            </a:p>
          </p:txBody>
        </p:sp>
        <p:sp>
          <p:nvSpPr>
            <p:cNvPr id="36" name="Полилиния: Фигура 35">
              <a:extLst>
                <a:ext uri="{FF2B5EF4-FFF2-40B4-BE49-F238E27FC236}">
                  <a16:creationId xmlns=""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pPr rtl="0"/>
              <a:endParaRPr lang="ru-RU" noProof="0"/>
            </a:p>
          </p:txBody>
        </p:sp>
        <p:sp>
          <p:nvSpPr>
            <p:cNvPr id="37" name="Полилиния: фигура 36">
              <a:extLst>
                <a:ext uri="{FF2B5EF4-FFF2-40B4-BE49-F238E27FC236}">
                  <a16:creationId xmlns=""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pPr rtl="0"/>
              <a:endParaRPr lang="ru-RU" noProof="0"/>
            </a:p>
          </p:txBody>
        </p:sp>
        <p:sp>
          <p:nvSpPr>
            <p:cNvPr id="39" name="Полилиния: Фигура 38">
              <a:extLst>
                <a:ext uri="{FF2B5EF4-FFF2-40B4-BE49-F238E27FC236}">
                  <a16:creationId xmlns=""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pPr rtl="0"/>
              <a:endParaRPr lang="ru-RU" noProof="0"/>
            </a:p>
          </p:txBody>
        </p:sp>
        <p:sp>
          <p:nvSpPr>
            <p:cNvPr id="26" name="Полилиния: Фигура 25">
              <a:extLst>
                <a:ext uri="{FF2B5EF4-FFF2-40B4-BE49-F238E27FC236}">
                  <a16:creationId xmlns=""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pPr rtl="0"/>
              <a:endParaRPr lang="ru-RU" noProof="0"/>
            </a:p>
          </p:txBody>
        </p:sp>
        <p:sp>
          <p:nvSpPr>
            <p:cNvPr id="27" name="Полилиния: Фигура 26">
              <a:extLst>
                <a:ext uri="{FF2B5EF4-FFF2-40B4-BE49-F238E27FC236}">
                  <a16:creationId xmlns=""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pPr rtl="0"/>
              <a:endParaRPr lang="ru-RU" noProof="0"/>
            </a:p>
          </p:txBody>
        </p:sp>
        <p:sp>
          <p:nvSpPr>
            <p:cNvPr id="28" name="Полилиния: Фигура 27">
              <a:extLst>
                <a:ext uri="{FF2B5EF4-FFF2-40B4-BE49-F238E27FC236}">
                  <a16:creationId xmlns=""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pPr rtl="0"/>
              <a:endParaRPr lang="ru-RU" noProof="0"/>
            </a:p>
          </p:txBody>
        </p:sp>
        <p:sp>
          <p:nvSpPr>
            <p:cNvPr id="29" name="Полилиния: Фигура 28">
              <a:extLst>
                <a:ext uri="{FF2B5EF4-FFF2-40B4-BE49-F238E27FC236}">
                  <a16:creationId xmlns=""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pPr rtl="0"/>
              <a:endParaRPr lang="ru-RU" noProof="0"/>
            </a:p>
          </p:txBody>
        </p:sp>
        <p:sp>
          <p:nvSpPr>
            <p:cNvPr id="30" name="Полилиния: Фигура 29">
              <a:extLst>
                <a:ext uri="{FF2B5EF4-FFF2-40B4-BE49-F238E27FC236}">
                  <a16:creationId xmlns=""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pPr rtl="0"/>
              <a:endParaRPr lang="ru-RU" noProof="0"/>
            </a:p>
          </p:txBody>
        </p:sp>
        <p:sp>
          <p:nvSpPr>
            <p:cNvPr id="31" name="Полилиния: Фигура 30">
              <a:extLst>
                <a:ext uri="{FF2B5EF4-FFF2-40B4-BE49-F238E27FC236}">
                  <a16:creationId xmlns=""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pPr rtl="0"/>
              <a:endParaRPr lang="ru-RU" noProof="0"/>
            </a:p>
          </p:txBody>
        </p:sp>
        <p:sp>
          <p:nvSpPr>
            <p:cNvPr id="32" name="Полилиния: Фигура 31">
              <a:extLst>
                <a:ext uri="{FF2B5EF4-FFF2-40B4-BE49-F238E27FC236}">
                  <a16:creationId xmlns=""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pPr rtl="0"/>
              <a:endParaRPr lang="ru-RU" noProof="0"/>
            </a:p>
          </p:txBody>
        </p:sp>
        <p:sp>
          <p:nvSpPr>
            <p:cNvPr id="33" name="Полилиния: Фигура 32">
              <a:extLst>
                <a:ext uri="{FF2B5EF4-FFF2-40B4-BE49-F238E27FC236}">
                  <a16:creationId xmlns=""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pPr rtl="0"/>
              <a:endParaRPr lang="ru-RU" noProof="0"/>
            </a:p>
          </p:txBody>
        </p:sp>
        <p:sp>
          <p:nvSpPr>
            <p:cNvPr id="35" name="Полилиния: Фигура 34">
              <a:extLst>
                <a:ext uri="{FF2B5EF4-FFF2-40B4-BE49-F238E27FC236}">
                  <a16:creationId xmlns=""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pPr rtl="0"/>
              <a:endParaRPr lang="ru-RU" noProof="0"/>
            </a:p>
          </p:txBody>
        </p:sp>
      </p:grpSp>
      <p:sp>
        <p:nvSpPr>
          <p:cNvPr id="3" name="Подзаголовок 2">
            <a:extLst>
              <a:ext uri="{FF2B5EF4-FFF2-40B4-BE49-F238E27FC236}">
                <a16:creationId xmlns=""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rtlCol="0"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ЩЕЛКНИТЕ, ЧТОБЫ ИЗМЕНИТЬ ОБРАЗЕЦ</a:t>
            </a:r>
          </a:p>
        </p:txBody>
      </p:sp>
      <p:sp>
        <p:nvSpPr>
          <p:cNvPr id="42" name="Рисунок 26">
            <a:extLst>
              <a:ext uri="{FF2B5EF4-FFF2-40B4-BE49-F238E27FC236}">
                <a16:creationId xmlns="" xmlns:a16="http://schemas.microsoft.com/office/drawing/2014/main" id="{C109A47C-99A8-42F1-AF6B-F5CB08E6BC97}"/>
              </a:ext>
            </a:extLst>
          </p:cNvPr>
          <p:cNvSpPr>
            <a:spLocks noGrp="1"/>
          </p:cNvSpPr>
          <p:nvPr>
            <p:ph type="pic" sz="quarter" idx="15" hasCustomPrompt="1"/>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rtlCol="0" anchor="ctr" anchorCtr="0">
            <a:normAutofit/>
          </a:bodyPr>
          <a:lstStyle>
            <a:lvl1pPr marL="0" indent="0" algn="ctr">
              <a:buNone/>
              <a:defRPr sz="1400"/>
            </a:lvl1pPr>
          </a:lstStyle>
          <a:p>
            <a:pPr rtl="0"/>
            <a:r>
              <a:rPr lang="ru-RU" noProof="0"/>
              <a:t>Щелкните значок, чтобы добавить фото</a:t>
            </a:r>
          </a:p>
        </p:txBody>
      </p:sp>
      <p:sp>
        <p:nvSpPr>
          <p:cNvPr id="2" name="Заголовок 1">
            <a:extLst>
              <a:ext uri="{FF2B5EF4-FFF2-40B4-BE49-F238E27FC236}">
                <a16:creationId xmlns=""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rtlCol="0" anchor="ctr" anchorCtr="0">
            <a:normAutofit/>
          </a:bodyPr>
          <a:lstStyle>
            <a:lvl1pPr algn="l">
              <a:defRPr sz="5500">
                <a:solidFill>
                  <a:schemeClr val="bg1"/>
                </a:solidFill>
              </a:defRPr>
            </a:lvl1pPr>
          </a:lstStyle>
          <a:p>
            <a:pPr rtl="0"/>
            <a:r>
              <a:rPr lang="ru-RU" noProof="0"/>
              <a:t>Название</a:t>
            </a:r>
            <a:br>
              <a:rPr lang="ru-RU" noProof="0"/>
            </a:br>
            <a:r>
              <a:rPr lang="ru-RU" noProof="0"/>
              <a:t>презентации</a:t>
            </a:r>
          </a:p>
        </p:txBody>
      </p:sp>
      <p:sp>
        <p:nvSpPr>
          <p:cNvPr id="45" name="Текст 44">
            <a:extLst>
              <a:ext uri="{FF2B5EF4-FFF2-40B4-BE49-F238E27FC236}">
                <a16:creationId xmlns=""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rtlCol="0">
            <a:normAutofit/>
          </a:bodyPr>
          <a:lstStyle>
            <a:lvl1pPr marL="0" indent="0" algn="ctr">
              <a:buNone/>
              <a:defRPr sz="2600" b="1">
                <a:solidFill>
                  <a:schemeClr val="bg1"/>
                </a:solidFill>
              </a:defRPr>
            </a:lvl1pPr>
          </a:lstStyle>
          <a:p>
            <a:pPr lvl="0" rtl="0"/>
            <a:r>
              <a:rPr lang="ru-RU" noProof="0"/>
              <a:t>МЕСЯЦ</a:t>
            </a:r>
            <a:br>
              <a:rPr lang="ru-RU" noProof="0"/>
            </a:br>
            <a:r>
              <a:rPr lang="ru-RU"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Слайд с благодарностью">
    <p:spTree>
      <p:nvGrpSpPr>
        <p:cNvPr id="1" name=""/>
        <p:cNvGrpSpPr/>
        <p:nvPr/>
      </p:nvGrpSpPr>
      <p:grpSpPr>
        <a:xfrm>
          <a:off x="0" y="0"/>
          <a:ext cx="0" cy="0"/>
          <a:chOff x="0" y="0"/>
          <a:chExt cx="0" cy="0"/>
        </a:xfrm>
      </p:grpSpPr>
      <p:grpSp>
        <p:nvGrpSpPr>
          <p:cNvPr id="40" name="Графический объект 35">
            <a:extLst>
              <a:ext uri="{FF2B5EF4-FFF2-40B4-BE49-F238E27FC236}">
                <a16:creationId xmlns=""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Полилиния: Фигура 41">
              <a:extLst>
                <a:ext uri="{FF2B5EF4-FFF2-40B4-BE49-F238E27FC236}">
                  <a16:creationId xmlns=""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pPr rtl="0"/>
              <a:endParaRPr lang="ru-RU" noProof="0"/>
            </a:p>
          </p:txBody>
        </p:sp>
        <p:sp>
          <p:nvSpPr>
            <p:cNvPr id="41" name="Полилиния: Фигура 40">
              <a:extLst>
                <a:ext uri="{FF2B5EF4-FFF2-40B4-BE49-F238E27FC236}">
                  <a16:creationId xmlns=""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pPr rtl="0"/>
              <a:endParaRPr lang="ru-RU" noProof="0"/>
            </a:p>
          </p:txBody>
        </p:sp>
      </p:grpSp>
      <p:sp>
        <p:nvSpPr>
          <p:cNvPr id="14" name="Полилиния: Фигура 13">
            <a:extLst>
              <a:ext uri="{FF2B5EF4-FFF2-40B4-BE49-F238E27FC236}">
                <a16:creationId xmlns=""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pPr rtl="0"/>
            <a:endParaRPr lang="ru-RU" noProof="0"/>
          </a:p>
        </p:txBody>
      </p:sp>
      <p:sp>
        <p:nvSpPr>
          <p:cNvPr id="10" name="Полилиния: Фигура 9">
            <a:extLst>
              <a:ext uri="{FF2B5EF4-FFF2-40B4-BE49-F238E27FC236}">
                <a16:creationId xmlns=""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pPr rtl="0"/>
            <a:endParaRPr lang="ru-RU" noProof="0"/>
          </a:p>
        </p:txBody>
      </p:sp>
      <p:sp>
        <p:nvSpPr>
          <p:cNvPr id="12" name="Полилиния: фигура 11">
            <a:extLst>
              <a:ext uri="{FF2B5EF4-FFF2-40B4-BE49-F238E27FC236}">
                <a16:creationId xmlns=""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ru-RU" noProof="0"/>
          </a:p>
        </p:txBody>
      </p:sp>
      <p:sp>
        <p:nvSpPr>
          <p:cNvPr id="16" name="Полилиния: фигура 15">
            <a:extLst>
              <a:ext uri="{FF2B5EF4-FFF2-40B4-BE49-F238E27FC236}">
                <a16:creationId xmlns=""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pPr rtl="0"/>
            <a:endParaRPr lang="ru-RU" noProof="0"/>
          </a:p>
        </p:txBody>
      </p:sp>
      <p:sp>
        <p:nvSpPr>
          <p:cNvPr id="9" name="Полилиния: Фигура 8">
            <a:extLst>
              <a:ext uri="{FF2B5EF4-FFF2-40B4-BE49-F238E27FC236}">
                <a16:creationId xmlns=""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pPr rtl="0"/>
            <a:endParaRPr lang="ru-RU" noProof="0"/>
          </a:p>
        </p:txBody>
      </p:sp>
      <p:sp>
        <p:nvSpPr>
          <p:cNvPr id="11" name="Полилиния: Фигура 10">
            <a:extLst>
              <a:ext uri="{FF2B5EF4-FFF2-40B4-BE49-F238E27FC236}">
                <a16:creationId xmlns=""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pPr rtl="0"/>
            <a:endParaRPr lang="ru-RU" noProof="0"/>
          </a:p>
        </p:txBody>
      </p:sp>
      <p:sp>
        <p:nvSpPr>
          <p:cNvPr id="13" name="Полилиния: Фигура 12">
            <a:extLst>
              <a:ext uri="{FF2B5EF4-FFF2-40B4-BE49-F238E27FC236}">
                <a16:creationId xmlns=""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pPr rtl="0"/>
            <a:endParaRPr lang="ru-RU" noProof="0"/>
          </a:p>
        </p:txBody>
      </p:sp>
      <p:sp>
        <p:nvSpPr>
          <p:cNvPr id="15" name="Полилиния: Фигура 14">
            <a:extLst>
              <a:ext uri="{FF2B5EF4-FFF2-40B4-BE49-F238E27FC236}">
                <a16:creationId xmlns=""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pPr rtl="0"/>
            <a:endParaRPr lang="ru-RU" noProof="0"/>
          </a:p>
        </p:txBody>
      </p:sp>
      <p:sp>
        <p:nvSpPr>
          <p:cNvPr id="21" name="Заголовок 1">
            <a:extLst>
              <a:ext uri="{FF2B5EF4-FFF2-40B4-BE49-F238E27FC236}">
                <a16:creationId xmlns=""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rtlCol="0">
            <a:normAutofit/>
          </a:bodyPr>
          <a:lstStyle>
            <a:lvl1pPr algn="ctr">
              <a:defRPr sz="5500">
                <a:solidFill>
                  <a:schemeClr val="bg1"/>
                </a:solidFill>
              </a:defRPr>
            </a:lvl1pPr>
          </a:lstStyle>
          <a:p>
            <a:pPr rtl="0"/>
            <a:r>
              <a:rPr lang="ru-RU" noProof="0"/>
              <a:t>Спасибо за внимание!</a:t>
            </a:r>
          </a:p>
        </p:txBody>
      </p:sp>
      <p:grpSp>
        <p:nvGrpSpPr>
          <p:cNvPr id="23" name="Графический объект 21">
            <a:extLst>
              <a:ext uri="{FF2B5EF4-FFF2-40B4-BE49-F238E27FC236}">
                <a16:creationId xmlns=""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Полилиния: Фигура 23">
              <a:extLst>
                <a:ext uri="{FF2B5EF4-FFF2-40B4-BE49-F238E27FC236}">
                  <a16:creationId xmlns=""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pPr rtl="0"/>
              <a:endParaRPr lang="ru-RU" noProof="0"/>
            </a:p>
          </p:txBody>
        </p:sp>
        <p:sp>
          <p:nvSpPr>
            <p:cNvPr id="25" name="Полилиния: Фигура 24">
              <a:extLst>
                <a:ext uri="{FF2B5EF4-FFF2-40B4-BE49-F238E27FC236}">
                  <a16:creationId xmlns=""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pPr rtl="0"/>
              <a:endParaRPr lang="ru-RU" noProof="0"/>
            </a:p>
          </p:txBody>
        </p:sp>
        <p:sp>
          <p:nvSpPr>
            <p:cNvPr id="27" name="Полилиния: Фигура 26">
              <a:extLst>
                <a:ext uri="{FF2B5EF4-FFF2-40B4-BE49-F238E27FC236}">
                  <a16:creationId xmlns=""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pPr rtl="0"/>
              <a:endParaRPr lang="ru-RU" noProof="0"/>
            </a:p>
          </p:txBody>
        </p:sp>
      </p:grpSp>
      <p:sp>
        <p:nvSpPr>
          <p:cNvPr id="30" name="Рисунок 28">
            <a:extLst>
              <a:ext uri="{FF2B5EF4-FFF2-40B4-BE49-F238E27FC236}">
                <a16:creationId xmlns="" xmlns:a16="http://schemas.microsoft.com/office/drawing/2014/main" id="{F9A3D860-4FE0-494E-B1EC-0DC1F2574D44}"/>
              </a:ext>
            </a:extLst>
          </p:cNvPr>
          <p:cNvSpPr>
            <a:spLocks noGrp="1"/>
          </p:cNvSpPr>
          <p:nvPr>
            <p:ph type="pic" sz="quarter" idx="13" hasCustomPrompt="1"/>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rtlCol="0" anchor="ctr" anchorCtr="0">
            <a:normAutofit/>
          </a:bodyPr>
          <a:lstStyle>
            <a:lvl1pPr marL="0" indent="0" algn="ctr">
              <a:buNone/>
              <a:defRPr sz="1400"/>
            </a:lvl1pPr>
          </a:lstStyle>
          <a:p>
            <a:pPr rtl="0"/>
            <a:r>
              <a:rPr lang="ru-RU" noProof="0"/>
              <a:t>Щелкните значок, чтобы добавить фото</a:t>
            </a:r>
          </a:p>
        </p:txBody>
      </p:sp>
      <p:sp>
        <p:nvSpPr>
          <p:cNvPr id="35" name="Текст 34">
            <a:extLst>
              <a:ext uri="{FF2B5EF4-FFF2-40B4-BE49-F238E27FC236}">
                <a16:creationId xmlns=""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rtlCol="0"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rtl="0"/>
            <a:r>
              <a:rPr lang="ru-RU" noProof="0" smtClean="0"/>
              <a:t>Образец текста</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grpSp>
        <p:nvGrpSpPr>
          <p:cNvPr id="25" name="Графический объект 23">
            <a:extLst>
              <a:ext uri="{FF2B5EF4-FFF2-40B4-BE49-F238E27FC236}">
                <a16:creationId xmlns=""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Полилиния: Фигура 37">
              <a:extLst>
                <a:ext uri="{FF2B5EF4-FFF2-40B4-BE49-F238E27FC236}">
                  <a16:creationId xmlns=""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pPr rtl="0"/>
              <a:endParaRPr lang="ru-RU" noProof="0"/>
            </a:p>
          </p:txBody>
        </p:sp>
        <p:sp>
          <p:nvSpPr>
            <p:cNvPr id="40" name="Полилиния: Фигура 39">
              <a:extLst>
                <a:ext uri="{FF2B5EF4-FFF2-40B4-BE49-F238E27FC236}">
                  <a16:creationId xmlns=""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pPr rtl="0"/>
              <a:endParaRPr lang="ru-RU" noProof="0"/>
            </a:p>
          </p:txBody>
        </p:sp>
        <p:sp>
          <p:nvSpPr>
            <p:cNvPr id="41" name="Полилиния: Фигура 40">
              <a:extLst>
                <a:ext uri="{FF2B5EF4-FFF2-40B4-BE49-F238E27FC236}">
                  <a16:creationId xmlns=""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pPr rtl="0"/>
              <a:endParaRPr lang="ru-RU" noProof="0"/>
            </a:p>
          </p:txBody>
        </p:sp>
        <p:sp>
          <p:nvSpPr>
            <p:cNvPr id="36" name="Полилиния: Фигура 35">
              <a:extLst>
                <a:ext uri="{FF2B5EF4-FFF2-40B4-BE49-F238E27FC236}">
                  <a16:creationId xmlns=""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pPr rtl="0"/>
              <a:endParaRPr lang="ru-RU" noProof="0"/>
            </a:p>
          </p:txBody>
        </p:sp>
        <p:sp>
          <p:nvSpPr>
            <p:cNvPr id="37" name="Полилиния: фигура 36">
              <a:extLst>
                <a:ext uri="{FF2B5EF4-FFF2-40B4-BE49-F238E27FC236}">
                  <a16:creationId xmlns=""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pPr rtl="0"/>
              <a:endParaRPr lang="ru-RU" noProof="0"/>
            </a:p>
          </p:txBody>
        </p:sp>
        <p:sp>
          <p:nvSpPr>
            <p:cNvPr id="39" name="Полилиния: Фигура 38">
              <a:extLst>
                <a:ext uri="{FF2B5EF4-FFF2-40B4-BE49-F238E27FC236}">
                  <a16:creationId xmlns=""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pPr rtl="0"/>
              <a:endParaRPr lang="ru-RU" noProof="0"/>
            </a:p>
          </p:txBody>
        </p:sp>
        <p:sp>
          <p:nvSpPr>
            <p:cNvPr id="26" name="Полилиния: Фигура 25">
              <a:extLst>
                <a:ext uri="{FF2B5EF4-FFF2-40B4-BE49-F238E27FC236}">
                  <a16:creationId xmlns=""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pPr rtl="0"/>
              <a:endParaRPr lang="ru-RU" noProof="0"/>
            </a:p>
          </p:txBody>
        </p:sp>
        <p:sp>
          <p:nvSpPr>
            <p:cNvPr id="27" name="Полилиния: Фигура 26">
              <a:extLst>
                <a:ext uri="{FF2B5EF4-FFF2-40B4-BE49-F238E27FC236}">
                  <a16:creationId xmlns=""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pPr rtl="0"/>
              <a:endParaRPr lang="ru-RU" noProof="0"/>
            </a:p>
          </p:txBody>
        </p:sp>
        <p:sp>
          <p:nvSpPr>
            <p:cNvPr id="28" name="Полилиния: Фигура 27">
              <a:extLst>
                <a:ext uri="{FF2B5EF4-FFF2-40B4-BE49-F238E27FC236}">
                  <a16:creationId xmlns=""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pPr rtl="0"/>
              <a:endParaRPr lang="ru-RU" noProof="0"/>
            </a:p>
          </p:txBody>
        </p:sp>
        <p:sp>
          <p:nvSpPr>
            <p:cNvPr id="29" name="Полилиния: Фигура 28">
              <a:extLst>
                <a:ext uri="{FF2B5EF4-FFF2-40B4-BE49-F238E27FC236}">
                  <a16:creationId xmlns=""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pPr rtl="0"/>
              <a:endParaRPr lang="ru-RU" noProof="0"/>
            </a:p>
          </p:txBody>
        </p:sp>
        <p:sp>
          <p:nvSpPr>
            <p:cNvPr id="30" name="Полилиния: Фигура 29">
              <a:extLst>
                <a:ext uri="{FF2B5EF4-FFF2-40B4-BE49-F238E27FC236}">
                  <a16:creationId xmlns=""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pPr rtl="0"/>
              <a:endParaRPr lang="ru-RU" noProof="0"/>
            </a:p>
          </p:txBody>
        </p:sp>
        <p:sp>
          <p:nvSpPr>
            <p:cNvPr id="31" name="Полилиния: Фигура 30">
              <a:extLst>
                <a:ext uri="{FF2B5EF4-FFF2-40B4-BE49-F238E27FC236}">
                  <a16:creationId xmlns=""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pPr rtl="0"/>
              <a:endParaRPr lang="ru-RU" noProof="0"/>
            </a:p>
          </p:txBody>
        </p:sp>
        <p:sp>
          <p:nvSpPr>
            <p:cNvPr id="32" name="Полилиния: Фигура 31">
              <a:extLst>
                <a:ext uri="{FF2B5EF4-FFF2-40B4-BE49-F238E27FC236}">
                  <a16:creationId xmlns=""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pPr rtl="0"/>
              <a:endParaRPr lang="ru-RU" noProof="0"/>
            </a:p>
          </p:txBody>
        </p:sp>
        <p:sp>
          <p:nvSpPr>
            <p:cNvPr id="33" name="Полилиния: Фигура 32">
              <a:extLst>
                <a:ext uri="{FF2B5EF4-FFF2-40B4-BE49-F238E27FC236}">
                  <a16:creationId xmlns=""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pPr rtl="0"/>
              <a:endParaRPr lang="ru-RU" noProof="0"/>
            </a:p>
          </p:txBody>
        </p:sp>
        <p:sp>
          <p:nvSpPr>
            <p:cNvPr id="35" name="Полилиния: Фигура 34">
              <a:extLst>
                <a:ext uri="{FF2B5EF4-FFF2-40B4-BE49-F238E27FC236}">
                  <a16:creationId xmlns=""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pPr rtl="0"/>
              <a:endParaRPr lang="ru-RU" noProof="0"/>
            </a:p>
          </p:txBody>
        </p:sp>
      </p:grpSp>
      <p:sp>
        <p:nvSpPr>
          <p:cNvPr id="2" name="Заголовок 1">
            <a:extLst>
              <a:ext uri="{FF2B5EF4-FFF2-40B4-BE49-F238E27FC236}">
                <a16:creationId xmlns=""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rtlCol="0" anchor="ctr" anchorCtr="0">
            <a:normAutofit/>
          </a:bodyPr>
          <a:lstStyle>
            <a:lvl1pPr algn="l">
              <a:defRPr sz="5500">
                <a:solidFill>
                  <a:schemeClr val="bg1"/>
                </a:solidFill>
              </a:defRPr>
            </a:lvl1pPr>
          </a:lstStyle>
          <a:p>
            <a:pPr rtl="0"/>
            <a:r>
              <a:rPr lang="ru-RU" noProof="0"/>
              <a:t>Название</a:t>
            </a:r>
            <a:br>
              <a:rPr lang="ru-RU" noProof="0"/>
            </a:br>
            <a:r>
              <a:rPr lang="ru-RU" noProof="0"/>
              <a:t>презентации</a:t>
            </a:r>
          </a:p>
        </p:txBody>
      </p:sp>
      <p:sp>
        <p:nvSpPr>
          <p:cNvPr id="23" name="Подзаголовок 2">
            <a:extLst>
              <a:ext uri="{FF2B5EF4-FFF2-40B4-BE49-F238E27FC236}">
                <a16:creationId xmlns=""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rtlCol="0"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grpSp>
        <p:nvGrpSpPr>
          <p:cNvPr id="11" name="Графический объект 9">
            <a:extLst>
              <a:ext uri="{FF2B5EF4-FFF2-40B4-BE49-F238E27FC236}">
                <a16:creationId xmlns=""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Полилиния: Фигура 11">
              <a:extLst>
                <a:ext uri="{FF2B5EF4-FFF2-40B4-BE49-F238E27FC236}">
                  <a16:creationId xmlns=""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pPr rtl="0"/>
              <a:endParaRPr lang="en-US" noProof="0"/>
            </a:p>
          </p:txBody>
        </p:sp>
        <p:sp>
          <p:nvSpPr>
            <p:cNvPr id="13" name="Полилиния: Фигура 12">
              <a:extLst>
                <a:ext uri="{FF2B5EF4-FFF2-40B4-BE49-F238E27FC236}">
                  <a16:creationId xmlns=""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pPr rtl="0"/>
              <a:endParaRPr lang="en-US" noProof="0"/>
            </a:p>
          </p:txBody>
        </p:sp>
        <p:sp>
          <p:nvSpPr>
            <p:cNvPr id="14" name="Полилиния: Фигура 13">
              <a:extLst>
                <a:ext uri="{FF2B5EF4-FFF2-40B4-BE49-F238E27FC236}">
                  <a16:creationId xmlns=""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pPr rtl="0"/>
              <a:endParaRPr lang="en-US" noProof="0"/>
            </a:p>
          </p:txBody>
        </p:sp>
      </p:grpSp>
      <p:grpSp>
        <p:nvGrpSpPr>
          <p:cNvPr id="31" name="Графический объект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Полилиния: Фигура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n-US" noProof="0"/>
            </a:p>
          </p:txBody>
        </p:sp>
        <p:sp>
          <p:nvSpPr>
            <p:cNvPr id="33" name="Полилиния: Фигура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n-US" noProof="0"/>
            </a:p>
          </p:txBody>
        </p:sp>
      </p:grpSp>
      <p:sp>
        <p:nvSpPr>
          <p:cNvPr id="25" name="Графический объект 23">
            <a:extLst>
              <a:ext uri="{FF2B5EF4-FFF2-40B4-BE49-F238E27FC236}">
                <a16:creationId xmlns=""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n-US" noProof="0"/>
          </a:p>
        </p:txBody>
      </p:sp>
      <p:sp>
        <p:nvSpPr>
          <p:cNvPr id="4" name="Дата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rtlCol="0"/>
          <a:lstStyle/>
          <a:p>
            <a:pPr rtl="0"/>
            <a:r>
              <a:rPr lang="ru" noProof="0"/>
              <a:t>ДД.ММ.20XX</a:t>
            </a:r>
          </a:p>
        </p:txBody>
      </p:sp>
      <p:sp>
        <p:nvSpPr>
          <p:cNvPr id="5" name="Нижний колонтитул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rtlCol="0"/>
          <a:lstStyle/>
          <a:p>
            <a:pPr rtl="0"/>
            <a:r>
              <a:rPr lang="ru" noProof="0"/>
              <a:t>ДОБАВИТЬ НИЖНИЙ КОЛОНТИТУЛ</a:t>
            </a:r>
          </a:p>
        </p:txBody>
      </p:sp>
      <p:sp>
        <p:nvSpPr>
          <p:cNvPr id="6" name="Номер слайда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en-US" noProof="0" smtClean="0"/>
              <a:t>‹#›</a:t>
            </a:fld>
            <a:endParaRPr lang="en-US" noProof="0"/>
          </a:p>
        </p:txBody>
      </p:sp>
      <p:sp>
        <p:nvSpPr>
          <p:cNvPr id="8" name="Графический объект 6">
            <a:extLst>
              <a:ext uri="{FF2B5EF4-FFF2-40B4-BE49-F238E27FC236}">
                <a16:creationId xmlns=""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n-US" noProof="0"/>
          </a:p>
        </p:txBody>
      </p:sp>
      <p:sp>
        <p:nvSpPr>
          <p:cNvPr id="2" name="Заголовок 1">
            <a:extLst>
              <a:ext uri="{FF2B5EF4-FFF2-40B4-BE49-F238E27FC236}">
                <a16:creationId xmlns=""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rtlCol="0">
            <a:normAutofit/>
          </a:bodyPr>
          <a:lstStyle>
            <a:lvl1pPr>
              <a:defRPr sz="4000" b="1">
                <a:solidFill>
                  <a:schemeClr val="bg1"/>
                </a:solidFill>
              </a:defRPr>
            </a:lvl1pPr>
          </a:lstStyle>
          <a:p>
            <a:pPr rtl="0"/>
            <a:r>
              <a:rPr lang="ru" noProof="0"/>
              <a:t>Слайд-разделитель</a:t>
            </a:r>
          </a:p>
        </p:txBody>
      </p:sp>
      <p:grpSp>
        <p:nvGrpSpPr>
          <p:cNvPr id="26" name="Графический объект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Полилиния: Фигура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en-US" noProof="0"/>
            </a:p>
          </p:txBody>
        </p:sp>
        <p:sp>
          <p:nvSpPr>
            <p:cNvPr id="28" name="Полилиния: Фигура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en-US" noProof="0"/>
            </a:p>
          </p:txBody>
        </p:sp>
        <p:sp>
          <p:nvSpPr>
            <p:cNvPr id="29" name="Полилиния: Фигура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en-US" noProof="0"/>
            </a:p>
          </p:txBody>
        </p:sp>
        <p:sp>
          <p:nvSpPr>
            <p:cNvPr id="30" name="Полилиния: Фигура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en-US" noProof="0"/>
            </a:p>
          </p:txBody>
        </p:sp>
      </p:grpSp>
      <p:sp>
        <p:nvSpPr>
          <p:cNvPr id="21" name="Текст 2">
            <a:extLst>
              <a:ext uri="{FF2B5EF4-FFF2-40B4-BE49-F238E27FC236}">
                <a16:creationId xmlns="" xmlns:a16="http://schemas.microsoft.com/office/drawing/2014/main" id="{E88D0B4A-E9EE-4F17-AF07-687763131457}"/>
              </a:ext>
            </a:extLst>
          </p:cNvPr>
          <p:cNvSpPr>
            <a:spLocks noGrp="1"/>
          </p:cNvSpPr>
          <p:nvPr>
            <p:ph type="body" idx="1"/>
          </p:nvPr>
        </p:nvSpPr>
        <p:spPr>
          <a:xfrm>
            <a:off x="3961075" y="3345999"/>
            <a:ext cx="7319700" cy="1500187"/>
          </a:xfrm>
        </p:spPr>
        <p:txBody>
          <a:bodyPr rtlCol="0">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smtClean="0"/>
              <a:t>Образец текста</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grpSp>
        <p:nvGrpSpPr>
          <p:cNvPr id="31" name="Графический объект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Полилиния: Фигура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33" name="Полилиния: Фигура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25" name="Графический объект 23">
            <a:extLst>
              <a:ext uri="{FF2B5EF4-FFF2-40B4-BE49-F238E27FC236}">
                <a16:creationId xmlns=""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u-RU" noProof="0"/>
          </a:p>
        </p:txBody>
      </p:sp>
      <p:sp>
        <p:nvSpPr>
          <p:cNvPr id="4" name="Дата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rtlCol="0"/>
          <a:lstStyle/>
          <a:p>
            <a:pPr rtl="0"/>
            <a:r>
              <a:rPr lang="ru-RU" noProof="0"/>
              <a:t>ДД.ММ.20XX</a:t>
            </a:r>
          </a:p>
        </p:txBody>
      </p:sp>
      <p:sp>
        <p:nvSpPr>
          <p:cNvPr id="5" name="Нижний колонтитул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rtlCol="0"/>
          <a:lstStyle/>
          <a:p>
            <a:pPr rtl="0"/>
            <a:r>
              <a:rPr lang="ru-RU" noProof="0"/>
              <a:t>ДОБАВИТЬ НИЖНИЙ КОЛОНТИТУЛ</a:t>
            </a:r>
          </a:p>
        </p:txBody>
      </p:sp>
      <p:sp>
        <p:nvSpPr>
          <p:cNvPr id="6" name="Номер слайда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sp>
        <p:nvSpPr>
          <p:cNvPr id="8" name="Графический объект 6">
            <a:extLst>
              <a:ext uri="{FF2B5EF4-FFF2-40B4-BE49-F238E27FC236}">
                <a16:creationId xmlns=""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u-RU" noProof="0"/>
          </a:p>
        </p:txBody>
      </p:sp>
      <p:grpSp>
        <p:nvGrpSpPr>
          <p:cNvPr id="26" name="Графический объект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Полилиния: Фигура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u-RU" noProof="0"/>
            </a:p>
          </p:txBody>
        </p:sp>
        <p:sp>
          <p:nvSpPr>
            <p:cNvPr id="28" name="Полилиния: Фигура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u-RU" noProof="0"/>
            </a:p>
          </p:txBody>
        </p:sp>
        <p:sp>
          <p:nvSpPr>
            <p:cNvPr id="29" name="Полилиния: Фигура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u-RU" noProof="0"/>
            </a:p>
          </p:txBody>
        </p:sp>
        <p:sp>
          <p:nvSpPr>
            <p:cNvPr id="30" name="Полилиния: Фигура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u-RU" noProof="0"/>
            </a:p>
          </p:txBody>
        </p:sp>
      </p:grpSp>
      <p:sp>
        <p:nvSpPr>
          <p:cNvPr id="7" name="Заголовок 6">
            <a:extLst>
              <a:ext uri="{FF2B5EF4-FFF2-40B4-BE49-F238E27FC236}">
                <a16:creationId xmlns=""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ru-RU" noProof="0" smtClean="0"/>
              <a:t>Образец заголовка</a:t>
            </a:r>
            <a:endParaRPr lang="ru-RU" noProof="0"/>
          </a:p>
        </p:txBody>
      </p:sp>
      <p:sp>
        <p:nvSpPr>
          <p:cNvPr id="22" name="Объект 2">
            <a:extLst>
              <a:ext uri="{FF2B5EF4-FFF2-40B4-BE49-F238E27FC236}">
                <a16:creationId xmlns="" xmlns:a16="http://schemas.microsoft.com/office/drawing/2014/main" id="{6C9B7F00-EB71-4AB0-9B4E-A64B7BB58EC5}"/>
              </a:ext>
            </a:extLst>
          </p:cNvPr>
          <p:cNvSpPr>
            <a:spLocks noGrp="1"/>
          </p:cNvSpPr>
          <p:nvPr>
            <p:ph idx="1"/>
          </p:nvPr>
        </p:nvSpPr>
        <p:spPr>
          <a:xfrm>
            <a:off x="911225" y="1825625"/>
            <a:ext cx="10442575" cy="435133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grpSp>
        <p:nvGrpSpPr>
          <p:cNvPr id="31" name="Графический объект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Полилиния: Фигура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33" name="Полилиния: Фигура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25" name="Графический объект 23">
            <a:extLst>
              <a:ext uri="{FF2B5EF4-FFF2-40B4-BE49-F238E27FC236}">
                <a16:creationId xmlns=""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u-RU" noProof="0"/>
          </a:p>
        </p:txBody>
      </p:sp>
      <p:sp>
        <p:nvSpPr>
          <p:cNvPr id="4" name="Дата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rtlCol="0"/>
          <a:lstStyle/>
          <a:p>
            <a:pPr rtl="0"/>
            <a:r>
              <a:rPr lang="ru-RU" noProof="0"/>
              <a:t>ДД.ММ.20XX</a:t>
            </a:r>
          </a:p>
        </p:txBody>
      </p:sp>
      <p:sp>
        <p:nvSpPr>
          <p:cNvPr id="5" name="Нижний колонтитул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rtlCol="0"/>
          <a:lstStyle/>
          <a:p>
            <a:pPr rtl="0"/>
            <a:r>
              <a:rPr lang="ru-RU" noProof="0"/>
              <a:t>ДОБАВИТЬ НИЖНИЙ КОЛОНТИТУЛ</a:t>
            </a:r>
          </a:p>
        </p:txBody>
      </p:sp>
      <p:sp>
        <p:nvSpPr>
          <p:cNvPr id="6" name="Номер слайда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sp>
        <p:nvSpPr>
          <p:cNvPr id="8" name="Графический объект 6">
            <a:extLst>
              <a:ext uri="{FF2B5EF4-FFF2-40B4-BE49-F238E27FC236}">
                <a16:creationId xmlns=""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u-RU" noProof="0"/>
          </a:p>
        </p:txBody>
      </p:sp>
      <p:grpSp>
        <p:nvGrpSpPr>
          <p:cNvPr id="26" name="Графический объект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Полилиния: Фигура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u-RU" noProof="0"/>
            </a:p>
          </p:txBody>
        </p:sp>
        <p:sp>
          <p:nvSpPr>
            <p:cNvPr id="28" name="Полилиния: Фигура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u-RU" noProof="0"/>
            </a:p>
          </p:txBody>
        </p:sp>
        <p:sp>
          <p:nvSpPr>
            <p:cNvPr id="29" name="Полилиния: Фигура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u-RU" noProof="0"/>
            </a:p>
          </p:txBody>
        </p:sp>
        <p:sp>
          <p:nvSpPr>
            <p:cNvPr id="30" name="Полилиния: Фигура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u-RU" noProof="0"/>
            </a:p>
          </p:txBody>
        </p:sp>
      </p:grpSp>
      <p:sp>
        <p:nvSpPr>
          <p:cNvPr id="7" name="Заголовок 6">
            <a:extLst>
              <a:ext uri="{FF2B5EF4-FFF2-40B4-BE49-F238E27FC236}">
                <a16:creationId xmlns=""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ru-RU" noProof="0" smtClean="0"/>
              <a:t>Образец заголовка</a:t>
            </a:r>
            <a:endParaRPr lang="ru-RU" noProof="0"/>
          </a:p>
        </p:txBody>
      </p:sp>
      <p:sp>
        <p:nvSpPr>
          <p:cNvPr id="17" name="Объект 2">
            <a:extLst>
              <a:ext uri="{FF2B5EF4-FFF2-40B4-BE49-F238E27FC236}">
                <a16:creationId xmlns="" xmlns:a16="http://schemas.microsoft.com/office/drawing/2014/main" id="{F2DC463F-D8D9-4961-B44E-0CCDE38BA290}"/>
              </a:ext>
            </a:extLst>
          </p:cNvPr>
          <p:cNvSpPr>
            <a:spLocks noGrp="1"/>
          </p:cNvSpPr>
          <p:nvPr>
            <p:ph sz="half" idx="1"/>
          </p:nvPr>
        </p:nvSpPr>
        <p:spPr>
          <a:xfrm>
            <a:off x="838200" y="1825625"/>
            <a:ext cx="5181600" cy="3976085"/>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18" name="Объект 3">
            <a:extLst>
              <a:ext uri="{FF2B5EF4-FFF2-40B4-BE49-F238E27FC236}">
                <a16:creationId xmlns="" xmlns:a16="http://schemas.microsoft.com/office/drawing/2014/main" id="{5DB1D622-84A6-489A-91BE-DF1D23C03B54}"/>
              </a:ext>
            </a:extLst>
          </p:cNvPr>
          <p:cNvSpPr>
            <a:spLocks noGrp="1"/>
          </p:cNvSpPr>
          <p:nvPr>
            <p:ph sz="half" idx="2"/>
          </p:nvPr>
        </p:nvSpPr>
        <p:spPr>
          <a:xfrm>
            <a:off x="6172200" y="1825625"/>
            <a:ext cx="5181600" cy="3976085"/>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grpSp>
        <p:nvGrpSpPr>
          <p:cNvPr id="31" name="Графический объект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Полилиния: Фигура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33" name="Полилиния: Фигура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25" name="Графический объект 23">
            <a:extLst>
              <a:ext uri="{FF2B5EF4-FFF2-40B4-BE49-F238E27FC236}">
                <a16:creationId xmlns=""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u-RU" noProof="0"/>
          </a:p>
        </p:txBody>
      </p:sp>
      <p:sp>
        <p:nvSpPr>
          <p:cNvPr id="4" name="Дата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rtlCol="0"/>
          <a:lstStyle/>
          <a:p>
            <a:pPr rtl="0"/>
            <a:r>
              <a:rPr lang="ru-RU" noProof="0"/>
              <a:t>ДД.ММ.20XX</a:t>
            </a:r>
          </a:p>
        </p:txBody>
      </p:sp>
      <p:sp>
        <p:nvSpPr>
          <p:cNvPr id="5" name="Нижний колонтитул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rtlCol="0"/>
          <a:lstStyle/>
          <a:p>
            <a:pPr rtl="0"/>
            <a:r>
              <a:rPr lang="ru-RU" noProof="0"/>
              <a:t>ДОБАВИТЬ НИЖНИЙ КОЛОНТИТУЛ</a:t>
            </a:r>
          </a:p>
        </p:txBody>
      </p:sp>
      <p:sp>
        <p:nvSpPr>
          <p:cNvPr id="6" name="Номер слайда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sp>
        <p:nvSpPr>
          <p:cNvPr id="8" name="Графический объект 6">
            <a:extLst>
              <a:ext uri="{FF2B5EF4-FFF2-40B4-BE49-F238E27FC236}">
                <a16:creationId xmlns=""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u-RU" noProof="0"/>
          </a:p>
        </p:txBody>
      </p:sp>
      <p:grpSp>
        <p:nvGrpSpPr>
          <p:cNvPr id="26" name="Графический объект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Полилиния: Фигура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u-RU" noProof="0"/>
            </a:p>
          </p:txBody>
        </p:sp>
        <p:sp>
          <p:nvSpPr>
            <p:cNvPr id="28" name="Полилиния: Фигура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u-RU" noProof="0"/>
            </a:p>
          </p:txBody>
        </p:sp>
        <p:sp>
          <p:nvSpPr>
            <p:cNvPr id="29" name="Полилиния: Фигура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u-RU" noProof="0"/>
            </a:p>
          </p:txBody>
        </p:sp>
        <p:sp>
          <p:nvSpPr>
            <p:cNvPr id="30" name="Полилиния: Фигура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u-RU" noProof="0"/>
            </a:p>
          </p:txBody>
        </p:sp>
      </p:grpSp>
      <p:sp>
        <p:nvSpPr>
          <p:cNvPr id="7" name="Заголовок 6">
            <a:extLst>
              <a:ext uri="{FF2B5EF4-FFF2-40B4-BE49-F238E27FC236}">
                <a16:creationId xmlns=""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rtl="0"/>
            <a:r>
              <a:rPr lang="ru-RU" noProof="0" smtClean="0"/>
              <a:t>Образец заголовка</a:t>
            </a:r>
            <a:endParaRPr lang="ru-RU" noProof="0"/>
          </a:p>
        </p:txBody>
      </p:sp>
      <p:sp>
        <p:nvSpPr>
          <p:cNvPr id="17" name="Текст 2">
            <a:extLst>
              <a:ext uri="{FF2B5EF4-FFF2-40B4-BE49-F238E27FC236}">
                <a16:creationId xmlns="" xmlns:a16="http://schemas.microsoft.com/office/drawing/2014/main" id="{5A6B27D7-F5EE-4688-B64B-CDC996CB368E}"/>
              </a:ext>
            </a:extLst>
          </p:cNvPr>
          <p:cNvSpPr>
            <a:spLocks noGrp="1"/>
          </p:cNvSpPr>
          <p:nvPr>
            <p:ph type="body" idx="1"/>
          </p:nvPr>
        </p:nvSpPr>
        <p:spPr>
          <a:xfrm>
            <a:off x="839788" y="1942689"/>
            <a:ext cx="5157787" cy="562385"/>
          </a:xfrm>
        </p:spPr>
        <p:txBody>
          <a:bodyPr rtlCol="0"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18" name="Объект 3">
            <a:extLst>
              <a:ext uri="{FF2B5EF4-FFF2-40B4-BE49-F238E27FC236}">
                <a16:creationId xmlns="" xmlns:a16="http://schemas.microsoft.com/office/drawing/2014/main" id="{9D3AFCF0-98C5-4ECC-A2A6-BA8BA0A64592}"/>
              </a:ext>
            </a:extLst>
          </p:cNvPr>
          <p:cNvSpPr>
            <a:spLocks noGrp="1"/>
          </p:cNvSpPr>
          <p:nvPr>
            <p:ph sz="half" idx="2"/>
          </p:nvPr>
        </p:nvSpPr>
        <p:spPr>
          <a:xfrm>
            <a:off x="839788" y="2638097"/>
            <a:ext cx="5157787" cy="3184634"/>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19" name="Текст 4">
            <a:extLst>
              <a:ext uri="{FF2B5EF4-FFF2-40B4-BE49-F238E27FC236}">
                <a16:creationId xmlns="" xmlns:a16="http://schemas.microsoft.com/office/drawing/2014/main" id="{3F44E47F-9EE9-414B-B2D8-DD6737905A30}"/>
              </a:ext>
            </a:extLst>
          </p:cNvPr>
          <p:cNvSpPr>
            <a:spLocks noGrp="1"/>
          </p:cNvSpPr>
          <p:nvPr>
            <p:ph type="body" sz="quarter" idx="3"/>
          </p:nvPr>
        </p:nvSpPr>
        <p:spPr>
          <a:xfrm>
            <a:off x="6172200" y="1942689"/>
            <a:ext cx="5183188" cy="562385"/>
          </a:xfrm>
        </p:spPr>
        <p:txBody>
          <a:bodyPr rtlCol="0"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20" name="Объект 5">
            <a:extLst>
              <a:ext uri="{FF2B5EF4-FFF2-40B4-BE49-F238E27FC236}">
                <a16:creationId xmlns="" xmlns:a16="http://schemas.microsoft.com/office/drawing/2014/main" id="{D8D8261D-A3B4-4909-8FCD-D7C160F42D85}"/>
              </a:ext>
            </a:extLst>
          </p:cNvPr>
          <p:cNvSpPr>
            <a:spLocks noGrp="1"/>
          </p:cNvSpPr>
          <p:nvPr>
            <p:ph sz="quarter" idx="4"/>
          </p:nvPr>
        </p:nvSpPr>
        <p:spPr>
          <a:xfrm>
            <a:off x="6172200" y="2638097"/>
            <a:ext cx="5183188" cy="3184634"/>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grpSp>
        <p:nvGrpSpPr>
          <p:cNvPr id="11" name="Графический объект 16">
            <a:extLst>
              <a:ext uri="{FF2B5EF4-FFF2-40B4-BE49-F238E27FC236}">
                <a16:creationId xmlns=""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Полилиния: Фигура 11">
              <a:extLst>
                <a:ext uri="{FF2B5EF4-FFF2-40B4-BE49-F238E27FC236}">
                  <a16:creationId xmlns=""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13" name="Полилиния: Фигура 12">
              <a:extLst>
                <a:ext uri="{FF2B5EF4-FFF2-40B4-BE49-F238E27FC236}">
                  <a16:creationId xmlns=""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4" name="Нижний колонтитул 3">
            <a:extLst>
              <a:ext uri="{FF2B5EF4-FFF2-40B4-BE49-F238E27FC236}">
                <a16:creationId xmlns="" xmlns:a16="http://schemas.microsoft.com/office/drawing/2014/main" id="{E0C30E6F-5F7C-4623-959A-EDA2C1A2EB4E}"/>
              </a:ext>
            </a:extLst>
          </p:cNvPr>
          <p:cNvSpPr>
            <a:spLocks noGrp="1"/>
          </p:cNvSpPr>
          <p:nvPr>
            <p:ph type="ftr" sz="quarter" idx="11"/>
          </p:nvPr>
        </p:nvSpPr>
        <p:spPr/>
        <p:txBody>
          <a:bodyPr rtlCol="0"/>
          <a:lstStyle/>
          <a:p>
            <a:pPr rtl="0"/>
            <a:r>
              <a:rPr lang="ru-RU" noProof="0"/>
              <a:t>ДОБАВИТЬ НИЖНИЙ КОЛОНТИТУЛ</a:t>
            </a:r>
          </a:p>
        </p:txBody>
      </p:sp>
      <p:sp>
        <p:nvSpPr>
          <p:cNvPr id="5" name="Номер слайда 4">
            <a:extLst>
              <a:ext uri="{FF2B5EF4-FFF2-40B4-BE49-F238E27FC236}">
                <a16:creationId xmlns=""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sp>
        <p:nvSpPr>
          <p:cNvPr id="6" name="Графический объект 23">
            <a:extLst>
              <a:ext uri="{FF2B5EF4-FFF2-40B4-BE49-F238E27FC236}">
                <a16:creationId xmlns=""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u-RU" noProof="0"/>
          </a:p>
        </p:txBody>
      </p:sp>
      <p:sp>
        <p:nvSpPr>
          <p:cNvPr id="7" name="Графический объект 6">
            <a:extLst>
              <a:ext uri="{FF2B5EF4-FFF2-40B4-BE49-F238E27FC236}">
                <a16:creationId xmlns=""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u-RU" noProof="0"/>
          </a:p>
        </p:txBody>
      </p:sp>
      <p:sp>
        <p:nvSpPr>
          <p:cNvPr id="27" name="Полилиния: Фигура 26">
            <a:extLst>
              <a:ext uri="{FF2B5EF4-FFF2-40B4-BE49-F238E27FC236}">
                <a16:creationId xmlns=""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ru-RU" noProof="0"/>
          </a:p>
        </p:txBody>
      </p:sp>
      <p:sp>
        <p:nvSpPr>
          <p:cNvPr id="28" name="Полилиния: Фигура 27">
            <a:extLst>
              <a:ext uri="{FF2B5EF4-FFF2-40B4-BE49-F238E27FC236}">
                <a16:creationId xmlns=""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ru-RU" noProof="0"/>
          </a:p>
        </p:txBody>
      </p:sp>
      <p:sp>
        <p:nvSpPr>
          <p:cNvPr id="16" name="Объект 2">
            <a:extLst>
              <a:ext uri="{FF2B5EF4-FFF2-40B4-BE49-F238E27FC236}">
                <a16:creationId xmlns="" xmlns:a16="http://schemas.microsoft.com/office/drawing/2014/main" id="{9E80D7DF-92B2-4A46-AA79-DDC69AC8A8EE}"/>
              </a:ext>
            </a:extLst>
          </p:cNvPr>
          <p:cNvSpPr>
            <a:spLocks noGrp="1"/>
          </p:cNvSpPr>
          <p:nvPr>
            <p:ph idx="1"/>
          </p:nvPr>
        </p:nvSpPr>
        <p:spPr>
          <a:xfrm>
            <a:off x="5180012" y="1347788"/>
            <a:ext cx="6172200" cy="4330539"/>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19" name="Текст 3">
            <a:extLst>
              <a:ext uri="{FF2B5EF4-FFF2-40B4-BE49-F238E27FC236}">
                <a16:creationId xmlns=""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rtlCol="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
        <p:nvSpPr>
          <p:cNvPr id="2" name="Заголовок 1">
            <a:extLst>
              <a:ext uri="{FF2B5EF4-FFF2-40B4-BE49-F238E27FC236}">
                <a16:creationId xmlns="" xmlns:a16="http://schemas.microsoft.com/office/drawing/2014/main" id="{94A01F06-84A3-407F-8D89-167A9D402359}"/>
              </a:ext>
            </a:extLst>
          </p:cNvPr>
          <p:cNvSpPr>
            <a:spLocks noGrp="1"/>
          </p:cNvSpPr>
          <p:nvPr>
            <p:ph type="title"/>
          </p:nvPr>
        </p:nvSpPr>
        <p:spPr>
          <a:xfrm rot="21227985">
            <a:off x="857494" y="721373"/>
            <a:ext cx="3918639" cy="1325563"/>
          </a:xfrm>
        </p:spPr>
        <p:txBody>
          <a:bodyPr rtlCol="0"/>
          <a:lstStyle>
            <a:lvl1pPr>
              <a:defRPr>
                <a:solidFill>
                  <a:schemeClr val="bg1"/>
                </a:solidFill>
              </a:defRPr>
            </a:lvl1pPr>
          </a:lstStyle>
          <a:p>
            <a:pPr rtl="0"/>
            <a:r>
              <a:rPr lang="ru-RU" noProof="0" smtClean="0"/>
              <a:t>Образец заголовка</a:t>
            </a:r>
            <a:endParaRPr lang="ru-RU" noProof="0"/>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Слайд диаграммы">
    <p:spTree>
      <p:nvGrpSpPr>
        <p:cNvPr id="1" name=""/>
        <p:cNvGrpSpPr/>
        <p:nvPr/>
      </p:nvGrpSpPr>
      <p:grpSpPr>
        <a:xfrm>
          <a:off x="0" y="0"/>
          <a:ext cx="0" cy="0"/>
          <a:chOff x="0" y="0"/>
          <a:chExt cx="0" cy="0"/>
        </a:xfrm>
      </p:grpSpPr>
      <p:grpSp>
        <p:nvGrpSpPr>
          <p:cNvPr id="11" name="Графический объект 16">
            <a:extLst>
              <a:ext uri="{FF2B5EF4-FFF2-40B4-BE49-F238E27FC236}">
                <a16:creationId xmlns=""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Полилиния: Фигура 11">
              <a:extLst>
                <a:ext uri="{FF2B5EF4-FFF2-40B4-BE49-F238E27FC236}">
                  <a16:creationId xmlns=""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13" name="Полилиния: Фигура 12">
              <a:extLst>
                <a:ext uri="{FF2B5EF4-FFF2-40B4-BE49-F238E27FC236}">
                  <a16:creationId xmlns=""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4" name="Нижний колонтитул 3">
            <a:extLst>
              <a:ext uri="{FF2B5EF4-FFF2-40B4-BE49-F238E27FC236}">
                <a16:creationId xmlns="" xmlns:a16="http://schemas.microsoft.com/office/drawing/2014/main" id="{E0C30E6F-5F7C-4623-959A-EDA2C1A2EB4E}"/>
              </a:ext>
            </a:extLst>
          </p:cNvPr>
          <p:cNvSpPr>
            <a:spLocks noGrp="1"/>
          </p:cNvSpPr>
          <p:nvPr>
            <p:ph type="ftr" sz="quarter" idx="11"/>
          </p:nvPr>
        </p:nvSpPr>
        <p:spPr/>
        <p:txBody>
          <a:bodyPr rtlCol="0"/>
          <a:lstStyle/>
          <a:p>
            <a:pPr rtl="0"/>
            <a:r>
              <a:rPr lang="ru-RU" noProof="0"/>
              <a:t>ДОБАВИТЬ НИЖНИЙ КОЛОНТИТУЛ</a:t>
            </a:r>
          </a:p>
        </p:txBody>
      </p:sp>
      <p:sp>
        <p:nvSpPr>
          <p:cNvPr id="5" name="Номер слайда 4">
            <a:extLst>
              <a:ext uri="{FF2B5EF4-FFF2-40B4-BE49-F238E27FC236}">
                <a16:creationId xmlns=""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sp>
        <p:nvSpPr>
          <p:cNvPr id="6" name="Графический объект 23">
            <a:extLst>
              <a:ext uri="{FF2B5EF4-FFF2-40B4-BE49-F238E27FC236}">
                <a16:creationId xmlns=""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u-RU" noProof="0"/>
          </a:p>
        </p:txBody>
      </p:sp>
      <p:sp>
        <p:nvSpPr>
          <p:cNvPr id="7" name="Графический объект 6">
            <a:extLst>
              <a:ext uri="{FF2B5EF4-FFF2-40B4-BE49-F238E27FC236}">
                <a16:creationId xmlns=""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u-RU" noProof="0"/>
          </a:p>
        </p:txBody>
      </p:sp>
      <p:sp>
        <p:nvSpPr>
          <p:cNvPr id="27" name="Полилиния: Фигура 26">
            <a:extLst>
              <a:ext uri="{FF2B5EF4-FFF2-40B4-BE49-F238E27FC236}">
                <a16:creationId xmlns=""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ru-RU" noProof="0"/>
          </a:p>
        </p:txBody>
      </p:sp>
      <p:sp>
        <p:nvSpPr>
          <p:cNvPr id="28" name="Полилиния: Фигура 27">
            <a:extLst>
              <a:ext uri="{FF2B5EF4-FFF2-40B4-BE49-F238E27FC236}">
                <a16:creationId xmlns=""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ru-RU" noProof="0"/>
          </a:p>
        </p:txBody>
      </p:sp>
      <p:sp>
        <p:nvSpPr>
          <p:cNvPr id="17" name="Рисунок 2">
            <a:extLst>
              <a:ext uri="{FF2B5EF4-FFF2-40B4-BE49-F238E27FC236}">
                <a16:creationId xmlns="" xmlns:a16="http://schemas.microsoft.com/office/drawing/2014/main" id="{1C9B27A5-4499-4F2B-843D-B4AC979D3003}"/>
              </a:ext>
            </a:extLst>
          </p:cNvPr>
          <p:cNvSpPr>
            <a:spLocks noGrp="1"/>
          </p:cNvSpPr>
          <p:nvPr>
            <p:ph type="pic" idx="13" hasCustomPrompt="1"/>
          </p:nvPr>
        </p:nvSpPr>
        <p:spPr>
          <a:xfrm>
            <a:off x="5183188" y="1347788"/>
            <a:ext cx="6172200" cy="4330539"/>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Щелкните значок, чтобы добавить фото</a:t>
            </a:r>
          </a:p>
        </p:txBody>
      </p:sp>
      <p:sp>
        <p:nvSpPr>
          <p:cNvPr id="18" name="Текст 3">
            <a:extLst>
              <a:ext uri="{FF2B5EF4-FFF2-40B4-BE49-F238E27FC236}">
                <a16:creationId xmlns=""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rtlCol="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
        <p:nvSpPr>
          <p:cNvPr id="2" name="Заголовок 1">
            <a:extLst>
              <a:ext uri="{FF2B5EF4-FFF2-40B4-BE49-F238E27FC236}">
                <a16:creationId xmlns="" xmlns:a16="http://schemas.microsoft.com/office/drawing/2014/main" id="{B6AB5B22-678B-4BFD-ABBC-49961466D4A8}"/>
              </a:ext>
            </a:extLst>
          </p:cNvPr>
          <p:cNvSpPr>
            <a:spLocks noGrp="1"/>
          </p:cNvSpPr>
          <p:nvPr>
            <p:ph type="title"/>
          </p:nvPr>
        </p:nvSpPr>
        <p:spPr>
          <a:xfrm rot="21228869">
            <a:off x="857652" y="725128"/>
            <a:ext cx="3833278" cy="1325563"/>
          </a:xfrm>
        </p:spPr>
        <p:txBody>
          <a:bodyPr rtlCol="0"/>
          <a:lstStyle>
            <a:lvl1pPr>
              <a:defRPr>
                <a:solidFill>
                  <a:schemeClr val="bg1"/>
                </a:solidFill>
              </a:defRPr>
            </a:lvl1pPr>
          </a:lstStyle>
          <a:p>
            <a:pPr rtl="0"/>
            <a:r>
              <a:rPr lang="ru-RU" noProof="0" smtClean="0"/>
              <a:t>Образец заголовка</a:t>
            </a:r>
            <a:endParaRPr lang="ru-RU" noProof="0"/>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grpSp>
        <p:nvGrpSpPr>
          <p:cNvPr id="31" name="Графический объект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Полилиния: Фигура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33" name="Полилиния: Фигура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25" name="Графический объект 23">
            <a:extLst>
              <a:ext uri="{FF2B5EF4-FFF2-40B4-BE49-F238E27FC236}">
                <a16:creationId xmlns=""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u-RU" noProof="0"/>
          </a:p>
        </p:txBody>
      </p:sp>
      <p:sp>
        <p:nvSpPr>
          <p:cNvPr id="4" name="Дата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rtlCol="0"/>
          <a:lstStyle/>
          <a:p>
            <a:pPr rtl="0"/>
            <a:r>
              <a:rPr lang="ru-RU" noProof="0"/>
              <a:t>ДД.ММ.20XX</a:t>
            </a:r>
          </a:p>
        </p:txBody>
      </p:sp>
      <p:sp>
        <p:nvSpPr>
          <p:cNvPr id="5" name="Нижний колонтитул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rtlCol="0"/>
          <a:lstStyle/>
          <a:p>
            <a:pPr rtl="0"/>
            <a:r>
              <a:rPr lang="ru-RU" noProof="0"/>
              <a:t>ДОБАВИТЬ НИЖНИЙ КОЛОНТИТУЛ</a:t>
            </a:r>
          </a:p>
        </p:txBody>
      </p:sp>
      <p:sp>
        <p:nvSpPr>
          <p:cNvPr id="6" name="Номер слайда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sp>
        <p:nvSpPr>
          <p:cNvPr id="8" name="Графический объект 6">
            <a:extLst>
              <a:ext uri="{FF2B5EF4-FFF2-40B4-BE49-F238E27FC236}">
                <a16:creationId xmlns=""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u-RU" noProof="0"/>
          </a:p>
        </p:txBody>
      </p:sp>
      <p:grpSp>
        <p:nvGrpSpPr>
          <p:cNvPr id="26" name="Графический объект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Полилиния: Фигура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u-RU" noProof="0"/>
            </a:p>
          </p:txBody>
        </p:sp>
        <p:sp>
          <p:nvSpPr>
            <p:cNvPr id="28" name="Полилиния: Фигура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u-RU" noProof="0"/>
            </a:p>
          </p:txBody>
        </p:sp>
        <p:sp>
          <p:nvSpPr>
            <p:cNvPr id="29" name="Полилиния: Фигура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u-RU" noProof="0"/>
            </a:p>
          </p:txBody>
        </p:sp>
        <p:sp>
          <p:nvSpPr>
            <p:cNvPr id="30" name="Полилиния: Фигура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u-RU" noProof="0"/>
            </a:p>
          </p:txBody>
        </p:sp>
      </p:grpSp>
      <p:sp>
        <p:nvSpPr>
          <p:cNvPr id="7" name="Заголовок 6">
            <a:extLst>
              <a:ext uri="{FF2B5EF4-FFF2-40B4-BE49-F238E27FC236}">
                <a16:creationId xmlns=""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ru-RU" noProof="0" smtClean="0"/>
              <a:t>Образец заголовка</a:t>
            </a:r>
            <a:endParaRPr lang="ru-RU" noProof="0"/>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grpSp>
        <p:nvGrpSpPr>
          <p:cNvPr id="31" name="Графический объект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Полилиния: Фигура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33" name="Полилиния: Фигура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4" name="Дата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rtlCol="0"/>
          <a:lstStyle/>
          <a:p>
            <a:pPr rtl="0"/>
            <a:r>
              <a:rPr lang="ru-RU" noProof="0"/>
              <a:t>ДД.ММ.20XX</a:t>
            </a:r>
          </a:p>
        </p:txBody>
      </p:sp>
      <p:sp>
        <p:nvSpPr>
          <p:cNvPr id="5" name="Нижний колонтитул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rtlCol="0"/>
          <a:lstStyle/>
          <a:p>
            <a:pPr rtl="0"/>
            <a:r>
              <a:rPr lang="ru-RU" noProof="0"/>
              <a:t>ДОБАВИТЬ НИЖНИЙ КОЛОНТИТУЛ</a:t>
            </a:r>
          </a:p>
        </p:txBody>
      </p:sp>
      <p:sp>
        <p:nvSpPr>
          <p:cNvPr id="6" name="Номер слайда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grpSp>
        <p:nvGrpSpPr>
          <p:cNvPr id="26" name="Графический объект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Полилиния: Фигура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u-RU" noProof="0"/>
            </a:p>
          </p:txBody>
        </p:sp>
        <p:sp>
          <p:nvSpPr>
            <p:cNvPr id="28" name="Полилиния: Фигура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u-RU" noProof="0"/>
            </a:p>
          </p:txBody>
        </p:sp>
        <p:sp>
          <p:nvSpPr>
            <p:cNvPr id="29" name="Полилиния: Фигура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u-RU" noProof="0"/>
            </a:p>
          </p:txBody>
        </p:sp>
        <p:sp>
          <p:nvSpPr>
            <p:cNvPr id="30" name="Полилиния: Фигура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u-RU" noProof="0"/>
            </a:p>
          </p:txBody>
        </p:sp>
      </p:grpSp>
    </p:spTree>
    <p:extLst>
      <p:ext uri="{BB962C8B-B14F-4D97-AF65-F5344CB8AC3E}">
        <p14:creationId xmlns:p14="http://schemas.microsoft.com/office/powerpoint/2010/main" val="292285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с изображением">
    <p:spTree>
      <p:nvGrpSpPr>
        <p:cNvPr id="1" name=""/>
        <p:cNvGrpSpPr/>
        <p:nvPr/>
      </p:nvGrpSpPr>
      <p:grpSpPr>
        <a:xfrm>
          <a:off x="0" y="0"/>
          <a:ext cx="0" cy="0"/>
          <a:chOff x="0" y="0"/>
          <a:chExt cx="0" cy="0"/>
        </a:xfrm>
      </p:grpSpPr>
      <p:grpSp>
        <p:nvGrpSpPr>
          <p:cNvPr id="11" name="Графический объект 9">
            <a:extLst>
              <a:ext uri="{FF2B5EF4-FFF2-40B4-BE49-F238E27FC236}">
                <a16:creationId xmlns=""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Полилиния: Фигура 11">
              <a:extLst>
                <a:ext uri="{FF2B5EF4-FFF2-40B4-BE49-F238E27FC236}">
                  <a16:creationId xmlns=""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pPr rtl="0"/>
              <a:endParaRPr lang="ru-RU" noProof="0"/>
            </a:p>
          </p:txBody>
        </p:sp>
        <p:sp>
          <p:nvSpPr>
            <p:cNvPr id="13" name="Полилиния: Фигура 12">
              <a:extLst>
                <a:ext uri="{FF2B5EF4-FFF2-40B4-BE49-F238E27FC236}">
                  <a16:creationId xmlns=""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pPr rtl="0"/>
              <a:endParaRPr lang="ru-RU" noProof="0"/>
            </a:p>
          </p:txBody>
        </p:sp>
        <p:sp>
          <p:nvSpPr>
            <p:cNvPr id="14" name="Полилиния: Фигура 13">
              <a:extLst>
                <a:ext uri="{FF2B5EF4-FFF2-40B4-BE49-F238E27FC236}">
                  <a16:creationId xmlns=""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pPr rtl="0"/>
              <a:endParaRPr lang="ru-RU" noProof="0"/>
            </a:p>
          </p:txBody>
        </p:sp>
      </p:grpSp>
      <p:grpSp>
        <p:nvGrpSpPr>
          <p:cNvPr id="31" name="Графический объект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Полилиния: Фигура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33" name="Полилиния: Фигура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25" name="Графический объект 23">
            <a:extLst>
              <a:ext uri="{FF2B5EF4-FFF2-40B4-BE49-F238E27FC236}">
                <a16:creationId xmlns=""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u-RU" noProof="0"/>
          </a:p>
        </p:txBody>
      </p:sp>
      <p:sp>
        <p:nvSpPr>
          <p:cNvPr id="16" name="Рисунок 15">
            <a:extLst>
              <a:ext uri="{FF2B5EF4-FFF2-40B4-BE49-F238E27FC236}">
                <a16:creationId xmlns="" xmlns:a16="http://schemas.microsoft.com/office/drawing/2014/main" id="{18500C30-FF27-4A5C-AA4F-B1D5C57A0F7F}"/>
              </a:ext>
            </a:extLst>
          </p:cNvPr>
          <p:cNvSpPr>
            <a:spLocks noGrp="1"/>
          </p:cNvSpPr>
          <p:nvPr>
            <p:ph type="pic" sz="quarter" idx="13" hasCustomPrompt="1"/>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rtlCol="0" anchor="ctr" anchorCtr="0">
            <a:normAutofit/>
          </a:bodyPr>
          <a:lstStyle>
            <a:lvl1pPr marL="0" indent="0" algn="ctr">
              <a:buNone/>
              <a:defRPr sz="1400"/>
            </a:lvl1pPr>
          </a:lstStyle>
          <a:p>
            <a:pPr rtl="0"/>
            <a:r>
              <a:rPr lang="ru-RU" noProof="0"/>
              <a:t>Щелкните значок, чтобы добавить фото</a:t>
            </a:r>
          </a:p>
        </p:txBody>
      </p:sp>
      <p:sp>
        <p:nvSpPr>
          <p:cNvPr id="4" name="Дата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rtlCol="0"/>
          <a:lstStyle/>
          <a:p>
            <a:pPr rtl="0"/>
            <a:r>
              <a:rPr lang="ru-RU" noProof="0"/>
              <a:t>ДД.ММ.20XX</a:t>
            </a:r>
          </a:p>
        </p:txBody>
      </p:sp>
      <p:sp>
        <p:nvSpPr>
          <p:cNvPr id="5" name="Нижний колонтитул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rtlCol="0"/>
          <a:lstStyle/>
          <a:p>
            <a:pPr rtl="0"/>
            <a:r>
              <a:rPr lang="ru-RU" noProof="0"/>
              <a:t>ДОБАВИТЬ НИЖНИЙ КОЛОНТИТУЛ</a:t>
            </a:r>
          </a:p>
        </p:txBody>
      </p:sp>
      <p:sp>
        <p:nvSpPr>
          <p:cNvPr id="6" name="Номер слайда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sp>
        <p:nvSpPr>
          <p:cNvPr id="8" name="Графический объект 6">
            <a:extLst>
              <a:ext uri="{FF2B5EF4-FFF2-40B4-BE49-F238E27FC236}">
                <a16:creationId xmlns=""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u-RU" noProof="0"/>
          </a:p>
        </p:txBody>
      </p:sp>
      <p:sp>
        <p:nvSpPr>
          <p:cNvPr id="2" name="Заголовок 1">
            <a:extLst>
              <a:ext uri="{FF2B5EF4-FFF2-40B4-BE49-F238E27FC236}">
                <a16:creationId xmlns=""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rtlCol="0">
            <a:normAutofit/>
          </a:bodyPr>
          <a:lstStyle>
            <a:lvl1pPr>
              <a:defRPr sz="4000" b="1">
                <a:solidFill>
                  <a:schemeClr val="bg1"/>
                </a:solidFill>
              </a:defRPr>
            </a:lvl1pPr>
          </a:lstStyle>
          <a:p>
            <a:pPr rtl="0"/>
            <a:r>
              <a:rPr lang="ru-RU" noProof="0"/>
              <a:t>Слайд-разделитель</a:t>
            </a:r>
          </a:p>
        </p:txBody>
      </p:sp>
      <p:grpSp>
        <p:nvGrpSpPr>
          <p:cNvPr id="26" name="Графический объект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Полилиния: Фигура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u-RU" noProof="0"/>
            </a:p>
          </p:txBody>
        </p:sp>
        <p:sp>
          <p:nvSpPr>
            <p:cNvPr id="28" name="Полилиния: Фигура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u-RU" noProof="0"/>
            </a:p>
          </p:txBody>
        </p:sp>
        <p:sp>
          <p:nvSpPr>
            <p:cNvPr id="29" name="Полилиния: Фигура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u-RU" noProof="0"/>
            </a:p>
          </p:txBody>
        </p:sp>
        <p:sp>
          <p:nvSpPr>
            <p:cNvPr id="30" name="Полилиния: Фигура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u-RU" noProof="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Вручную">
    <p:bg>
      <p:bgPr>
        <a:solidFill>
          <a:schemeClr val="bg1"/>
        </a:solidFill>
        <a:effectLst/>
      </p:bgPr>
    </p:bg>
    <p:spTree>
      <p:nvGrpSpPr>
        <p:cNvPr id="1" name=""/>
        <p:cNvGrpSpPr/>
        <p:nvPr/>
      </p:nvGrpSpPr>
      <p:grpSpPr>
        <a:xfrm>
          <a:off x="0" y="0"/>
          <a:ext cx="0" cy="0"/>
          <a:chOff x="0" y="0"/>
          <a:chExt cx="0" cy="0"/>
        </a:xfrm>
      </p:grpSpPr>
      <p:sp>
        <p:nvSpPr>
          <p:cNvPr id="4" name="Графический объект 2">
            <a:extLst>
              <a:ext uri="{FF2B5EF4-FFF2-40B4-BE49-F238E27FC236}">
                <a16:creationId xmlns=""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pPr rtl="0"/>
            <a:endParaRPr lang="ru-RU" noProof="0"/>
          </a:p>
        </p:txBody>
      </p:sp>
      <p:sp>
        <p:nvSpPr>
          <p:cNvPr id="23" name="Текст 21">
            <a:extLst>
              <a:ext uri="{FF2B5EF4-FFF2-40B4-BE49-F238E27FC236}">
                <a16:creationId xmlns=""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rtlCol="0">
            <a:normAutofit/>
          </a:bodyPr>
          <a:lstStyle>
            <a:lvl1pPr marL="0" indent="0">
              <a:buNone/>
              <a:defRPr sz="7000" b="1">
                <a:solidFill>
                  <a:schemeClr val="accent5"/>
                </a:solidFill>
                <a:latin typeface="+mj-lt"/>
              </a:defRPr>
            </a:lvl1pPr>
          </a:lstStyle>
          <a:p>
            <a:pPr lvl="0" rtl="0"/>
            <a:r>
              <a:rPr lang="ru-RU" noProof="0"/>
              <a:t>1</a:t>
            </a:r>
          </a:p>
        </p:txBody>
      </p:sp>
      <p:sp>
        <p:nvSpPr>
          <p:cNvPr id="26" name="Текст 24">
            <a:extLst>
              <a:ext uri="{FF2B5EF4-FFF2-40B4-BE49-F238E27FC236}">
                <a16:creationId xmlns="" xmlns:a16="http://schemas.microsoft.com/office/drawing/2014/main" id="{C8BBE7AC-17E7-4828-A40C-39EED5284E6D}"/>
              </a:ext>
            </a:extLst>
          </p:cNvPr>
          <p:cNvSpPr>
            <a:spLocks noGrp="1"/>
          </p:cNvSpPr>
          <p:nvPr>
            <p:ph type="body" sz="quarter" idx="11"/>
          </p:nvPr>
        </p:nvSpPr>
        <p:spPr>
          <a:xfrm>
            <a:off x="1185863" y="2088090"/>
            <a:ext cx="3103110" cy="800100"/>
          </a:xfrm>
        </p:spPr>
        <p:txBody>
          <a:bodyPr rtlCol="0">
            <a:normAutofit/>
          </a:bodyPr>
          <a:lstStyle>
            <a:lvl1pPr marL="0" indent="0">
              <a:buNone/>
              <a:defRPr sz="2500" b="1">
                <a:solidFill>
                  <a:schemeClr val="tx2"/>
                </a:solidFill>
                <a:latin typeface="+mj-lt"/>
              </a:defRPr>
            </a:lvl1pPr>
          </a:lstStyle>
          <a:p>
            <a:pPr lvl="0" rtl="0"/>
            <a:r>
              <a:rPr lang="ru-RU" noProof="0" smtClean="0"/>
              <a:t>Образец текста</a:t>
            </a:r>
          </a:p>
        </p:txBody>
      </p:sp>
      <p:sp>
        <p:nvSpPr>
          <p:cNvPr id="33" name="Текст 21">
            <a:extLst>
              <a:ext uri="{FF2B5EF4-FFF2-40B4-BE49-F238E27FC236}">
                <a16:creationId xmlns=""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rtlCol="0">
            <a:normAutofit/>
          </a:bodyPr>
          <a:lstStyle>
            <a:lvl1pPr marL="0" indent="0">
              <a:buNone/>
              <a:defRPr sz="7000" b="1">
                <a:solidFill>
                  <a:schemeClr val="accent5"/>
                </a:solidFill>
                <a:latin typeface="+mj-lt"/>
              </a:defRPr>
            </a:lvl1pPr>
          </a:lstStyle>
          <a:p>
            <a:pPr lvl="0" rtl="0"/>
            <a:r>
              <a:rPr lang="ru-RU" noProof="0"/>
              <a:t>2</a:t>
            </a:r>
          </a:p>
        </p:txBody>
      </p:sp>
      <p:sp>
        <p:nvSpPr>
          <p:cNvPr id="34" name="Текст 24">
            <a:extLst>
              <a:ext uri="{FF2B5EF4-FFF2-40B4-BE49-F238E27FC236}">
                <a16:creationId xmlns="" xmlns:a16="http://schemas.microsoft.com/office/drawing/2014/main" id="{A65257E6-B10F-49C0-862A-53648E3F2D0B}"/>
              </a:ext>
            </a:extLst>
          </p:cNvPr>
          <p:cNvSpPr>
            <a:spLocks noGrp="1"/>
          </p:cNvSpPr>
          <p:nvPr>
            <p:ph type="body" sz="quarter" idx="13"/>
          </p:nvPr>
        </p:nvSpPr>
        <p:spPr>
          <a:xfrm>
            <a:off x="5349603" y="2088090"/>
            <a:ext cx="2243918" cy="800100"/>
          </a:xfrm>
        </p:spPr>
        <p:txBody>
          <a:bodyPr rtlCol="0">
            <a:normAutofit/>
          </a:bodyPr>
          <a:lstStyle>
            <a:lvl1pPr marL="0" indent="0">
              <a:buNone/>
              <a:defRPr sz="2500" b="1">
                <a:solidFill>
                  <a:schemeClr val="tx2"/>
                </a:solidFill>
                <a:latin typeface="+mj-lt"/>
              </a:defRPr>
            </a:lvl1pPr>
          </a:lstStyle>
          <a:p>
            <a:pPr lvl="0" rtl="0"/>
            <a:r>
              <a:rPr lang="ru-RU" noProof="0" smtClean="0"/>
              <a:t>Образец текста</a:t>
            </a:r>
          </a:p>
        </p:txBody>
      </p:sp>
      <p:sp>
        <p:nvSpPr>
          <p:cNvPr id="37" name="Текст 21">
            <a:extLst>
              <a:ext uri="{FF2B5EF4-FFF2-40B4-BE49-F238E27FC236}">
                <a16:creationId xmlns=""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rtlCol="0">
            <a:normAutofit/>
          </a:bodyPr>
          <a:lstStyle>
            <a:lvl1pPr marL="0" indent="0">
              <a:buNone/>
              <a:defRPr sz="7000" b="1">
                <a:solidFill>
                  <a:schemeClr val="accent5"/>
                </a:solidFill>
                <a:latin typeface="+mj-lt"/>
              </a:defRPr>
            </a:lvl1pPr>
          </a:lstStyle>
          <a:p>
            <a:pPr lvl="0" rtl="0"/>
            <a:r>
              <a:rPr lang="ru-RU" noProof="0"/>
              <a:t>3</a:t>
            </a:r>
          </a:p>
        </p:txBody>
      </p:sp>
      <p:sp>
        <p:nvSpPr>
          <p:cNvPr id="38" name="Текст 24">
            <a:extLst>
              <a:ext uri="{FF2B5EF4-FFF2-40B4-BE49-F238E27FC236}">
                <a16:creationId xmlns="" xmlns:a16="http://schemas.microsoft.com/office/drawing/2014/main" id="{BCE98261-6A42-49F1-B208-2E6C24DFCF83}"/>
              </a:ext>
            </a:extLst>
          </p:cNvPr>
          <p:cNvSpPr>
            <a:spLocks noGrp="1"/>
          </p:cNvSpPr>
          <p:nvPr>
            <p:ph type="body" sz="quarter" idx="15"/>
          </p:nvPr>
        </p:nvSpPr>
        <p:spPr>
          <a:xfrm>
            <a:off x="8435716" y="2105869"/>
            <a:ext cx="2959116" cy="800100"/>
          </a:xfrm>
        </p:spPr>
        <p:txBody>
          <a:bodyPr rtlCol="0">
            <a:normAutofit/>
          </a:bodyPr>
          <a:lstStyle>
            <a:lvl1pPr marL="0" indent="0">
              <a:buNone/>
              <a:defRPr sz="2500" b="1">
                <a:solidFill>
                  <a:schemeClr val="tx2"/>
                </a:solidFill>
                <a:latin typeface="+mj-lt"/>
              </a:defRPr>
            </a:lvl1pPr>
          </a:lstStyle>
          <a:p>
            <a:pPr lvl="0" rtl="0"/>
            <a:r>
              <a:rPr lang="ru-RU" noProof="0" smtClean="0"/>
              <a:t>Образец текста</a:t>
            </a:r>
          </a:p>
        </p:txBody>
      </p:sp>
      <p:sp>
        <p:nvSpPr>
          <p:cNvPr id="40" name="Текст 24">
            <a:extLst>
              <a:ext uri="{FF2B5EF4-FFF2-40B4-BE49-F238E27FC236}">
                <a16:creationId xmlns="" xmlns:a16="http://schemas.microsoft.com/office/drawing/2014/main" id="{937F4311-EBEC-44E3-8542-07503B54D770}"/>
              </a:ext>
            </a:extLst>
          </p:cNvPr>
          <p:cNvSpPr>
            <a:spLocks noGrp="1"/>
          </p:cNvSpPr>
          <p:nvPr>
            <p:ph type="body" sz="quarter" idx="16"/>
          </p:nvPr>
        </p:nvSpPr>
        <p:spPr>
          <a:xfrm>
            <a:off x="891723" y="2943573"/>
            <a:ext cx="1698625" cy="800100"/>
          </a:xfrm>
        </p:spPr>
        <p:txBody>
          <a:bodyPr rtlCol="0">
            <a:normAutofit/>
          </a:bodyPr>
          <a:lstStyle>
            <a:lvl1pPr marL="0" indent="0">
              <a:buNone/>
              <a:defRPr sz="1600" b="1">
                <a:solidFill>
                  <a:schemeClr val="accent4"/>
                </a:solidFill>
                <a:latin typeface="+mn-lt"/>
              </a:defRPr>
            </a:lvl1pPr>
          </a:lstStyle>
          <a:p>
            <a:pPr lvl="0" rtl="0"/>
            <a:r>
              <a:rPr lang="ru-RU" noProof="0" smtClean="0"/>
              <a:t>Образец текста</a:t>
            </a:r>
          </a:p>
        </p:txBody>
      </p:sp>
      <p:sp>
        <p:nvSpPr>
          <p:cNvPr id="43" name="Текст 24">
            <a:extLst>
              <a:ext uri="{FF2B5EF4-FFF2-40B4-BE49-F238E27FC236}">
                <a16:creationId xmlns="" xmlns:a16="http://schemas.microsoft.com/office/drawing/2014/main" id="{FED4B056-A42A-4115-B98D-177B9AFDABFE}"/>
              </a:ext>
            </a:extLst>
          </p:cNvPr>
          <p:cNvSpPr>
            <a:spLocks noGrp="1"/>
          </p:cNvSpPr>
          <p:nvPr>
            <p:ph type="body" sz="quarter" idx="17"/>
          </p:nvPr>
        </p:nvSpPr>
        <p:spPr>
          <a:xfrm>
            <a:off x="2590348" y="2943573"/>
            <a:ext cx="1698625" cy="800100"/>
          </a:xfrm>
        </p:spPr>
        <p:txBody>
          <a:bodyPr rtlCol="0">
            <a:normAutofit/>
          </a:bodyPr>
          <a:lstStyle>
            <a:lvl1pPr marL="0" indent="0">
              <a:buNone/>
              <a:defRPr sz="1600" b="1">
                <a:solidFill>
                  <a:schemeClr val="accent4"/>
                </a:solidFill>
                <a:latin typeface="+mn-lt"/>
              </a:defRPr>
            </a:lvl1pPr>
          </a:lstStyle>
          <a:p>
            <a:pPr lvl="0" rtl="0"/>
            <a:r>
              <a:rPr lang="ru-RU" noProof="0" smtClean="0"/>
              <a:t>Образец текста</a:t>
            </a:r>
          </a:p>
        </p:txBody>
      </p:sp>
      <p:sp>
        <p:nvSpPr>
          <p:cNvPr id="45" name="Текст 24">
            <a:extLst>
              <a:ext uri="{FF2B5EF4-FFF2-40B4-BE49-F238E27FC236}">
                <a16:creationId xmlns="" xmlns:a16="http://schemas.microsoft.com/office/drawing/2014/main" id="{2D359611-5488-43D7-A2A6-E60DB2E1D872}"/>
              </a:ext>
            </a:extLst>
          </p:cNvPr>
          <p:cNvSpPr>
            <a:spLocks noGrp="1"/>
          </p:cNvSpPr>
          <p:nvPr>
            <p:ph type="body" sz="quarter" idx="18"/>
          </p:nvPr>
        </p:nvSpPr>
        <p:spPr>
          <a:xfrm>
            <a:off x="4794793" y="2943573"/>
            <a:ext cx="1698625" cy="800100"/>
          </a:xfrm>
        </p:spPr>
        <p:txBody>
          <a:bodyPr rtlCol="0">
            <a:normAutofit/>
          </a:bodyPr>
          <a:lstStyle>
            <a:lvl1pPr marL="0" indent="0">
              <a:buNone/>
              <a:defRPr sz="1600" b="1">
                <a:solidFill>
                  <a:schemeClr val="accent4"/>
                </a:solidFill>
                <a:latin typeface="+mn-lt"/>
              </a:defRPr>
            </a:lvl1pPr>
          </a:lstStyle>
          <a:p>
            <a:pPr lvl="0" rtl="0"/>
            <a:r>
              <a:rPr lang="ru-RU" noProof="0" smtClean="0"/>
              <a:t>Образец текста</a:t>
            </a:r>
          </a:p>
        </p:txBody>
      </p:sp>
      <p:sp>
        <p:nvSpPr>
          <p:cNvPr id="46" name="Текст 24">
            <a:extLst>
              <a:ext uri="{FF2B5EF4-FFF2-40B4-BE49-F238E27FC236}">
                <a16:creationId xmlns="" xmlns:a16="http://schemas.microsoft.com/office/drawing/2014/main" id="{F2182E7C-B18B-4F73-B0D1-86196D992B18}"/>
              </a:ext>
            </a:extLst>
          </p:cNvPr>
          <p:cNvSpPr>
            <a:spLocks noGrp="1"/>
          </p:cNvSpPr>
          <p:nvPr>
            <p:ph type="body" sz="quarter" idx="19"/>
          </p:nvPr>
        </p:nvSpPr>
        <p:spPr>
          <a:xfrm>
            <a:off x="7876955" y="2942030"/>
            <a:ext cx="3517877" cy="800100"/>
          </a:xfrm>
        </p:spPr>
        <p:txBody>
          <a:bodyPr rtlCol="0">
            <a:normAutofit/>
          </a:bodyPr>
          <a:lstStyle>
            <a:lvl1pPr marL="0" indent="0">
              <a:buNone/>
              <a:defRPr sz="1600" b="1">
                <a:solidFill>
                  <a:schemeClr val="accent4"/>
                </a:solidFill>
                <a:latin typeface="+mn-lt"/>
              </a:defRPr>
            </a:lvl1pPr>
          </a:lstStyle>
          <a:p>
            <a:pPr lvl="0" rtl="0"/>
            <a:r>
              <a:rPr lang="ru-RU" noProof="0" smtClean="0"/>
              <a:t>Образец текста</a:t>
            </a:r>
          </a:p>
        </p:txBody>
      </p:sp>
      <p:sp>
        <p:nvSpPr>
          <p:cNvPr id="48" name="Текст 24">
            <a:extLst>
              <a:ext uri="{FF2B5EF4-FFF2-40B4-BE49-F238E27FC236}">
                <a16:creationId xmlns="" xmlns:a16="http://schemas.microsoft.com/office/drawing/2014/main" id="{3D51A445-889E-44A8-AF12-58BC161D148C}"/>
              </a:ext>
            </a:extLst>
          </p:cNvPr>
          <p:cNvSpPr>
            <a:spLocks noGrp="1"/>
          </p:cNvSpPr>
          <p:nvPr>
            <p:ph type="body" sz="quarter" idx="20"/>
          </p:nvPr>
        </p:nvSpPr>
        <p:spPr>
          <a:xfrm>
            <a:off x="891722" y="5607548"/>
            <a:ext cx="3397251" cy="800100"/>
          </a:xfrm>
        </p:spPr>
        <p:txBody>
          <a:bodyPr rtlCol="0">
            <a:normAutofit/>
          </a:bodyPr>
          <a:lstStyle>
            <a:lvl1pPr marL="0" indent="0">
              <a:buNone/>
              <a:defRPr sz="1600" b="0">
                <a:solidFill>
                  <a:schemeClr val="accent3"/>
                </a:solidFill>
                <a:latin typeface="+mn-lt"/>
              </a:defRPr>
            </a:lvl1pPr>
          </a:lstStyle>
          <a:p>
            <a:pPr lvl="0" rtl="0"/>
            <a:r>
              <a:rPr lang="ru-RU" noProof="0" smtClean="0"/>
              <a:t>Образец текста</a:t>
            </a:r>
          </a:p>
        </p:txBody>
      </p:sp>
      <p:sp>
        <p:nvSpPr>
          <p:cNvPr id="49" name="Текст 24">
            <a:extLst>
              <a:ext uri="{FF2B5EF4-FFF2-40B4-BE49-F238E27FC236}">
                <a16:creationId xmlns="" xmlns:a16="http://schemas.microsoft.com/office/drawing/2014/main" id="{358BC44E-644D-4E21-A055-1178CD0D2698}"/>
              </a:ext>
            </a:extLst>
          </p:cNvPr>
          <p:cNvSpPr>
            <a:spLocks noGrp="1"/>
          </p:cNvSpPr>
          <p:nvPr>
            <p:ph type="body" sz="quarter" idx="21"/>
          </p:nvPr>
        </p:nvSpPr>
        <p:spPr>
          <a:xfrm>
            <a:off x="4794792" y="4909834"/>
            <a:ext cx="1698625" cy="800100"/>
          </a:xfrm>
        </p:spPr>
        <p:txBody>
          <a:bodyPr rtlCol="0">
            <a:normAutofit/>
          </a:bodyPr>
          <a:lstStyle>
            <a:lvl1pPr marL="0" indent="0">
              <a:buNone/>
              <a:defRPr sz="1600" b="0">
                <a:solidFill>
                  <a:schemeClr val="accent2"/>
                </a:solidFill>
                <a:latin typeface="+mn-lt"/>
              </a:defRPr>
            </a:lvl1pPr>
          </a:lstStyle>
          <a:p>
            <a:pPr lvl="0" rtl="0"/>
            <a:r>
              <a:rPr lang="ru-RU" noProof="0" smtClean="0"/>
              <a:t>Образец текста</a:t>
            </a:r>
          </a:p>
        </p:txBody>
      </p:sp>
      <p:sp>
        <p:nvSpPr>
          <p:cNvPr id="50" name="Текст 24">
            <a:extLst>
              <a:ext uri="{FF2B5EF4-FFF2-40B4-BE49-F238E27FC236}">
                <a16:creationId xmlns="" xmlns:a16="http://schemas.microsoft.com/office/drawing/2014/main" id="{32C60917-FE9C-4C02-976E-9F4DF95F1614}"/>
              </a:ext>
            </a:extLst>
          </p:cNvPr>
          <p:cNvSpPr>
            <a:spLocks noGrp="1"/>
          </p:cNvSpPr>
          <p:nvPr>
            <p:ph type="body" sz="quarter" idx="22"/>
          </p:nvPr>
        </p:nvSpPr>
        <p:spPr>
          <a:xfrm>
            <a:off x="7890713" y="4909834"/>
            <a:ext cx="2692939" cy="800100"/>
          </a:xfrm>
        </p:spPr>
        <p:txBody>
          <a:bodyPr rtlCol="0">
            <a:normAutofit/>
          </a:bodyPr>
          <a:lstStyle>
            <a:lvl1pPr marL="0" indent="0">
              <a:buNone/>
              <a:defRPr sz="1600" b="0">
                <a:solidFill>
                  <a:schemeClr val="accent2"/>
                </a:solidFill>
                <a:latin typeface="+mn-lt"/>
              </a:defRPr>
            </a:lvl1pPr>
          </a:lstStyle>
          <a:p>
            <a:pPr lvl="0" rtl="0"/>
            <a:r>
              <a:rPr lang="ru-RU" noProof="0" smtClean="0"/>
              <a:t>Образец текста</a:t>
            </a:r>
          </a:p>
        </p:txBody>
      </p:sp>
      <p:sp>
        <p:nvSpPr>
          <p:cNvPr id="55" name="Рисунок 12">
            <a:extLst>
              <a:ext uri="{FF2B5EF4-FFF2-40B4-BE49-F238E27FC236}">
                <a16:creationId xmlns="" xmlns:a16="http://schemas.microsoft.com/office/drawing/2014/main" id="{2535BC4C-3D36-473A-B9EF-EC6F3BA67113}"/>
              </a:ext>
            </a:extLst>
          </p:cNvPr>
          <p:cNvSpPr>
            <a:spLocks noGrp="1"/>
          </p:cNvSpPr>
          <p:nvPr>
            <p:ph type="pic" sz="quarter" idx="37" hasCustomPrompt="1"/>
          </p:nvPr>
        </p:nvSpPr>
        <p:spPr>
          <a:xfrm>
            <a:off x="891723" y="3816446"/>
            <a:ext cx="1636776" cy="1618488"/>
          </a:xfrm>
        </p:spPr>
        <p:txBody>
          <a:bodyPr rtlCol="0" anchor="ctr" anchorCtr="0">
            <a:noAutofit/>
          </a:bodyPr>
          <a:lstStyle>
            <a:lvl1pPr marL="0" indent="0" algn="ctr">
              <a:buNone/>
              <a:defRPr sz="1400">
                <a:solidFill>
                  <a:schemeClr val="accent4"/>
                </a:solidFill>
                <a:latin typeface="+mn-lt"/>
              </a:defRPr>
            </a:lvl1pPr>
          </a:lstStyle>
          <a:p>
            <a:pPr rtl="0"/>
            <a:r>
              <a:rPr lang="ru-RU" noProof="0"/>
              <a:t>Щелкните значок, чтобы добавить фото</a:t>
            </a:r>
          </a:p>
        </p:txBody>
      </p:sp>
      <p:sp>
        <p:nvSpPr>
          <p:cNvPr id="56" name="Рисунок 12">
            <a:extLst>
              <a:ext uri="{FF2B5EF4-FFF2-40B4-BE49-F238E27FC236}">
                <a16:creationId xmlns="" xmlns:a16="http://schemas.microsoft.com/office/drawing/2014/main" id="{A1E61843-0C1E-4581-98C1-C9247F7043AC}"/>
              </a:ext>
            </a:extLst>
          </p:cNvPr>
          <p:cNvSpPr>
            <a:spLocks noGrp="1"/>
          </p:cNvSpPr>
          <p:nvPr>
            <p:ph type="pic" sz="quarter" idx="38" hasCustomPrompt="1"/>
          </p:nvPr>
        </p:nvSpPr>
        <p:spPr>
          <a:xfrm>
            <a:off x="2590348" y="3816446"/>
            <a:ext cx="1636776" cy="1618488"/>
          </a:xfrm>
        </p:spPr>
        <p:txBody>
          <a:bodyPr rtlCol="0" anchor="ctr" anchorCtr="0">
            <a:noAutofit/>
          </a:bodyPr>
          <a:lstStyle>
            <a:lvl1pPr marL="0" indent="0" algn="ctr">
              <a:buNone/>
              <a:defRPr sz="1400">
                <a:solidFill>
                  <a:schemeClr val="accent4"/>
                </a:solidFill>
                <a:latin typeface="+mn-lt"/>
              </a:defRPr>
            </a:lvl1pPr>
          </a:lstStyle>
          <a:p>
            <a:pPr rtl="0"/>
            <a:r>
              <a:rPr lang="ru-RU" noProof="0"/>
              <a:t>Щелкните значок, чтобы добавить фото</a:t>
            </a:r>
          </a:p>
        </p:txBody>
      </p:sp>
      <p:sp>
        <p:nvSpPr>
          <p:cNvPr id="57" name="Рисунок 12">
            <a:extLst>
              <a:ext uri="{FF2B5EF4-FFF2-40B4-BE49-F238E27FC236}">
                <a16:creationId xmlns="" xmlns:a16="http://schemas.microsoft.com/office/drawing/2014/main" id="{F3B39F0E-B245-4510-8C07-0EC29B83F1BA}"/>
              </a:ext>
            </a:extLst>
          </p:cNvPr>
          <p:cNvSpPr>
            <a:spLocks noGrp="1"/>
          </p:cNvSpPr>
          <p:nvPr>
            <p:ph type="pic" sz="quarter" idx="43" hasCustomPrompt="1"/>
          </p:nvPr>
        </p:nvSpPr>
        <p:spPr>
          <a:xfrm>
            <a:off x="4794793" y="3816446"/>
            <a:ext cx="2048256" cy="896112"/>
          </a:xfrm>
        </p:spPr>
        <p:txBody>
          <a:bodyPr rtlCol="0" anchor="ctr" anchorCtr="0">
            <a:noAutofit/>
          </a:bodyPr>
          <a:lstStyle>
            <a:lvl1pPr marL="0" indent="0" algn="ctr">
              <a:buNone/>
              <a:defRPr sz="1400">
                <a:solidFill>
                  <a:schemeClr val="accent4"/>
                </a:solidFill>
                <a:latin typeface="+mn-lt"/>
              </a:defRPr>
            </a:lvl1pPr>
          </a:lstStyle>
          <a:p>
            <a:pPr rtl="0"/>
            <a:r>
              <a:rPr lang="ru-RU" noProof="0"/>
              <a:t>Щелкните значок, чтобы добавить фото</a:t>
            </a:r>
          </a:p>
        </p:txBody>
      </p:sp>
      <p:sp>
        <p:nvSpPr>
          <p:cNvPr id="58" name="Рисунок 9">
            <a:extLst>
              <a:ext uri="{FF2B5EF4-FFF2-40B4-BE49-F238E27FC236}">
                <a16:creationId xmlns="" xmlns:a16="http://schemas.microsoft.com/office/drawing/2014/main" id="{A9E755CD-1A38-4F75-A18E-2D31E4934C8A}"/>
              </a:ext>
            </a:extLst>
          </p:cNvPr>
          <p:cNvSpPr>
            <a:spLocks noGrp="1"/>
          </p:cNvSpPr>
          <p:nvPr>
            <p:ph type="pic" sz="quarter" idx="44" hasCustomPrompt="1"/>
          </p:nvPr>
        </p:nvSpPr>
        <p:spPr>
          <a:xfrm>
            <a:off x="7876955" y="3864572"/>
            <a:ext cx="1481328" cy="758952"/>
          </a:xfrm>
        </p:spPr>
        <p:txBody>
          <a:bodyPr rtlCol="0" anchor="ctr" anchorCtr="0">
            <a:normAutofit/>
          </a:bodyPr>
          <a:lstStyle>
            <a:lvl1pPr marL="0" indent="0" algn="ctr">
              <a:buNone/>
              <a:defRPr sz="1400">
                <a:solidFill>
                  <a:schemeClr val="accent4"/>
                </a:solidFill>
                <a:latin typeface="+mn-lt"/>
              </a:defRPr>
            </a:lvl1pPr>
          </a:lstStyle>
          <a:p>
            <a:pPr rtl="0"/>
            <a:r>
              <a:rPr lang="ru-RU" noProof="0"/>
              <a:t>Щелкните значок, чтобы добавить фото</a:t>
            </a:r>
          </a:p>
        </p:txBody>
      </p:sp>
      <p:sp>
        <p:nvSpPr>
          <p:cNvPr id="2" name="Заголовок 1">
            <a:extLst>
              <a:ext uri="{FF2B5EF4-FFF2-40B4-BE49-F238E27FC236}">
                <a16:creationId xmlns=""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rtlCol="0"/>
          <a:lstStyle>
            <a:lvl1pPr>
              <a:defRPr>
                <a:solidFill>
                  <a:schemeClr val="bg1"/>
                </a:solidFill>
              </a:defRPr>
            </a:lvl1pPr>
          </a:lstStyle>
          <a:p>
            <a:pPr rtl="0"/>
            <a:r>
              <a:rPr lang="ru-RU" noProof="0"/>
              <a:t>Как использовать этот шаблон</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Разметка текста 1">
    <p:spTree>
      <p:nvGrpSpPr>
        <p:cNvPr id="1" name=""/>
        <p:cNvGrpSpPr/>
        <p:nvPr/>
      </p:nvGrpSpPr>
      <p:grpSpPr>
        <a:xfrm>
          <a:off x="0" y="0"/>
          <a:ext cx="0" cy="0"/>
          <a:chOff x="0" y="0"/>
          <a:chExt cx="0" cy="0"/>
        </a:xfrm>
      </p:grpSpPr>
      <p:grpSp>
        <p:nvGrpSpPr>
          <p:cNvPr id="7" name="Графический объект 16">
            <a:extLst>
              <a:ext uri="{FF2B5EF4-FFF2-40B4-BE49-F238E27FC236}">
                <a16:creationId xmlns=""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Полилиния: Фигура 7">
              <a:extLst>
                <a:ext uri="{FF2B5EF4-FFF2-40B4-BE49-F238E27FC236}">
                  <a16:creationId xmlns=""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9" name="Полилиния: Фигура 8">
              <a:extLst>
                <a:ext uri="{FF2B5EF4-FFF2-40B4-BE49-F238E27FC236}">
                  <a16:creationId xmlns=""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3" name="Текст 2">
            <a:extLst>
              <a:ext uri="{FF2B5EF4-FFF2-40B4-BE49-F238E27FC236}">
                <a16:creationId xmlns=""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p>
        </p:txBody>
      </p:sp>
      <p:sp>
        <p:nvSpPr>
          <p:cNvPr id="4" name="Дата 3">
            <a:extLst>
              <a:ext uri="{FF2B5EF4-FFF2-40B4-BE49-F238E27FC236}">
                <a16:creationId xmlns="" xmlns:a16="http://schemas.microsoft.com/office/drawing/2014/main" id="{4DBF8466-F90A-4774-B172-0061F1A7985F}"/>
              </a:ext>
            </a:extLst>
          </p:cNvPr>
          <p:cNvSpPr>
            <a:spLocks noGrp="1"/>
          </p:cNvSpPr>
          <p:nvPr>
            <p:ph type="dt" sz="half" idx="10"/>
          </p:nvPr>
        </p:nvSpPr>
        <p:spPr/>
        <p:txBody>
          <a:bodyPr rtlCol="0"/>
          <a:lstStyle/>
          <a:p>
            <a:pPr rtl="0"/>
            <a:r>
              <a:rPr lang="ru-RU" noProof="0"/>
              <a:t>ДД.ММ.20XX</a:t>
            </a:r>
          </a:p>
        </p:txBody>
      </p:sp>
      <p:sp>
        <p:nvSpPr>
          <p:cNvPr id="5" name="Нижний колонтитул 4">
            <a:extLst>
              <a:ext uri="{FF2B5EF4-FFF2-40B4-BE49-F238E27FC236}">
                <a16:creationId xmlns="" xmlns:a16="http://schemas.microsoft.com/office/drawing/2014/main" id="{7BC76C28-113A-459C-BD12-125E112B10B7}"/>
              </a:ext>
            </a:extLst>
          </p:cNvPr>
          <p:cNvSpPr>
            <a:spLocks noGrp="1"/>
          </p:cNvSpPr>
          <p:nvPr>
            <p:ph type="ftr" sz="quarter" idx="11"/>
          </p:nvPr>
        </p:nvSpPr>
        <p:spPr/>
        <p:txBody>
          <a:bodyPr lIns="0" rtlCol="0"/>
          <a:lstStyle/>
          <a:p>
            <a:pPr rtl="0"/>
            <a:r>
              <a:rPr lang="ru-RU" noProof="0"/>
              <a:t>ДОБАВИТЬ НИЖНИЙ КОЛОНТИТУЛ</a:t>
            </a:r>
          </a:p>
        </p:txBody>
      </p:sp>
      <p:sp>
        <p:nvSpPr>
          <p:cNvPr id="6" name="Номер слайда 5">
            <a:extLst>
              <a:ext uri="{FF2B5EF4-FFF2-40B4-BE49-F238E27FC236}">
                <a16:creationId xmlns="" xmlns:a16="http://schemas.microsoft.com/office/drawing/2014/main" id="{6D51ADD0-1305-43DD-A03D-2FE3B5D0EB62}"/>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sp>
        <p:nvSpPr>
          <p:cNvPr id="10" name="Графический объект 23">
            <a:extLst>
              <a:ext uri="{FF2B5EF4-FFF2-40B4-BE49-F238E27FC236}">
                <a16:creationId xmlns=""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u-RU" noProof="0"/>
          </a:p>
        </p:txBody>
      </p:sp>
      <p:sp>
        <p:nvSpPr>
          <p:cNvPr id="11" name="Графический объект 6">
            <a:extLst>
              <a:ext uri="{FF2B5EF4-FFF2-40B4-BE49-F238E27FC236}">
                <a16:creationId xmlns=""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u-RU" noProof="0"/>
          </a:p>
        </p:txBody>
      </p:sp>
      <p:sp>
        <p:nvSpPr>
          <p:cNvPr id="13" name="Заголовок 1">
            <a:extLst>
              <a:ext uri="{FF2B5EF4-FFF2-40B4-BE49-F238E27FC236}">
                <a16:creationId xmlns=""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rtlCol="0" anchor="b">
            <a:normAutofit/>
          </a:bodyPr>
          <a:lstStyle>
            <a:lvl1pPr>
              <a:defRPr sz="4000">
                <a:solidFill>
                  <a:schemeClr val="bg1"/>
                </a:solidFill>
              </a:defRPr>
            </a:lvl1pPr>
          </a:lstStyle>
          <a:p>
            <a:pPr rtl="0"/>
            <a:r>
              <a:rPr lang="ru-RU" noProof="0"/>
              <a:t>Разметка текста 1</a:t>
            </a:r>
          </a:p>
        </p:txBody>
      </p:sp>
      <p:sp>
        <p:nvSpPr>
          <p:cNvPr id="17" name="Текст 16">
            <a:extLst>
              <a:ext uri="{FF2B5EF4-FFF2-40B4-BE49-F238E27FC236}">
                <a16:creationId xmlns="" xmlns:a16="http://schemas.microsoft.com/office/drawing/2014/main" id="{B8041375-FFF3-48A5-8985-52AD4D496A62}"/>
              </a:ext>
            </a:extLst>
          </p:cNvPr>
          <p:cNvSpPr>
            <a:spLocks noGrp="1"/>
          </p:cNvSpPr>
          <p:nvPr>
            <p:ph type="body" sz="quarter" idx="13"/>
          </p:nvPr>
        </p:nvSpPr>
        <p:spPr>
          <a:xfrm>
            <a:off x="808990" y="3392622"/>
            <a:ext cx="3913188" cy="2249488"/>
          </a:xfrm>
        </p:spPr>
        <p:txBody>
          <a:bodyPr rtlCol="0">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ru-RU" noProof="0" smtClean="0"/>
              <a:t>Образец текста</a:t>
            </a:r>
          </a:p>
        </p:txBody>
      </p:sp>
      <p:grpSp>
        <p:nvGrpSpPr>
          <p:cNvPr id="19" name="Графический объект 17">
            <a:extLst>
              <a:ext uri="{FF2B5EF4-FFF2-40B4-BE49-F238E27FC236}">
                <a16:creationId xmlns=""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Полилиния: Фигура 19">
              <a:extLst>
                <a:ext uri="{FF2B5EF4-FFF2-40B4-BE49-F238E27FC236}">
                  <a16:creationId xmlns=""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pPr rtl="0"/>
              <a:endParaRPr lang="ru-RU" noProof="0"/>
            </a:p>
          </p:txBody>
        </p:sp>
        <p:sp>
          <p:nvSpPr>
            <p:cNvPr id="21" name="Полилиния: Фигура 20">
              <a:extLst>
                <a:ext uri="{FF2B5EF4-FFF2-40B4-BE49-F238E27FC236}">
                  <a16:creationId xmlns=""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pPr rtl="0"/>
              <a:endParaRPr lang="ru-RU" noProof="0"/>
            </a:p>
          </p:txBody>
        </p:sp>
        <p:sp>
          <p:nvSpPr>
            <p:cNvPr id="22" name="Полилиния: фигура 21">
              <a:extLst>
                <a:ext uri="{FF2B5EF4-FFF2-40B4-BE49-F238E27FC236}">
                  <a16:creationId xmlns=""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pPr rtl="0"/>
              <a:endParaRPr lang="ru-RU" noProof="0"/>
            </a:p>
          </p:txBody>
        </p:sp>
      </p:grpSp>
      <p:sp>
        <p:nvSpPr>
          <p:cNvPr id="24" name="Рисунок 23">
            <a:extLst>
              <a:ext uri="{FF2B5EF4-FFF2-40B4-BE49-F238E27FC236}">
                <a16:creationId xmlns="" xmlns:a16="http://schemas.microsoft.com/office/drawing/2014/main" id="{76641E2E-882B-485E-AD7C-2BC054BEA520}"/>
              </a:ext>
            </a:extLst>
          </p:cNvPr>
          <p:cNvSpPr>
            <a:spLocks noGrp="1"/>
          </p:cNvSpPr>
          <p:nvPr>
            <p:ph type="pic" sz="quarter" idx="14" hasCustomPrompt="1"/>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rtlCol="0" anchor="ctr" anchorCtr="0">
            <a:normAutofit/>
          </a:bodyPr>
          <a:lstStyle>
            <a:lvl1pPr marL="0" indent="0" algn="ctr">
              <a:buNone/>
              <a:defRPr sz="1400"/>
            </a:lvl1pPr>
          </a:lstStyle>
          <a:p>
            <a:pPr rtl="0"/>
            <a:r>
              <a:rPr lang="ru-RU" noProof="0"/>
              <a:t>Щелкните значок, чтобы добавить фото</a:t>
            </a:r>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Разметка текста 2">
    <p:spTree>
      <p:nvGrpSpPr>
        <p:cNvPr id="1" name=""/>
        <p:cNvGrpSpPr/>
        <p:nvPr/>
      </p:nvGrpSpPr>
      <p:grpSpPr>
        <a:xfrm>
          <a:off x="0" y="0"/>
          <a:ext cx="0" cy="0"/>
          <a:chOff x="0" y="0"/>
          <a:chExt cx="0" cy="0"/>
        </a:xfrm>
      </p:grpSpPr>
      <p:grpSp>
        <p:nvGrpSpPr>
          <p:cNvPr id="8" name="Графический объект 16">
            <a:extLst>
              <a:ext uri="{FF2B5EF4-FFF2-40B4-BE49-F238E27FC236}">
                <a16:creationId xmlns=""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Полилиния: Фигура 8">
              <a:extLst>
                <a:ext uri="{FF2B5EF4-FFF2-40B4-BE49-F238E27FC236}">
                  <a16:creationId xmlns=""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10" name="Полилиния: фигура 9">
              <a:extLst>
                <a:ext uri="{FF2B5EF4-FFF2-40B4-BE49-F238E27FC236}">
                  <a16:creationId xmlns=""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5" name="Дата 4">
            <a:extLst>
              <a:ext uri="{FF2B5EF4-FFF2-40B4-BE49-F238E27FC236}">
                <a16:creationId xmlns="" xmlns:a16="http://schemas.microsoft.com/office/drawing/2014/main" id="{BC7C1B33-ECEC-4E34-B218-27830F70B24F}"/>
              </a:ext>
            </a:extLst>
          </p:cNvPr>
          <p:cNvSpPr>
            <a:spLocks noGrp="1"/>
          </p:cNvSpPr>
          <p:nvPr>
            <p:ph type="dt" sz="half" idx="10"/>
          </p:nvPr>
        </p:nvSpPr>
        <p:spPr/>
        <p:txBody>
          <a:bodyPr rtlCol="0"/>
          <a:lstStyle/>
          <a:p>
            <a:pPr rtl="0"/>
            <a:r>
              <a:rPr lang="ru-RU" noProof="0"/>
              <a:t>ДД.ММ.20XX</a:t>
            </a:r>
          </a:p>
        </p:txBody>
      </p:sp>
      <p:sp>
        <p:nvSpPr>
          <p:cNvPr id="6" name="Нижний колонтитул 5">
            <a:extLst>
              <a:ext uri="{FF2B5EF4-FFF2-40B4-BE49-F238E27FC236}">
                <a16:creationId xmlns="" xmlns:a16="http://schemas.microsoft.com/office/drawing/2014/main" id="{2D31CE7A-B999-4982-BCDD-EEC4E9A23247}"/>
              </a:ext>
            </a:extLst>
          </p:cNvPr>
          <p:cNvSpPr>
            <a:spLocks noGrp="1"/>
          </p:cNvSpPr>
          <p:nvPr>
            <p:ph type="ftr" sz="quarter" idx="11"/>
          </p:nvPr>
        </p:nvSpPr>
        <p:spPr/>
        <p:txBody>
          <a:bodyPr rtlCol="0"/>
          <a:lstStyle/>
          <a:p>
            <a:pPr rtl="0"/>
            <a:r>
              <a:rPr lang="ru-RU" noProof="0"/>
              <a:t>ДОБАВИТЬ НИЖНИЙ КОЛОНТИТУЛ</a:t>
            </a:r>
          </a:p>
        </p:txBody>
      </p:sp>
      <p:sp>
        <p:nvSpPr>
          <p:cNvPr id="7" name="Номер слайда 6">
            <a:extLst>
              <a:ext uri="{FF2B5EF4-FFF2-40B4-BE49-F238E27FC236}">
                <a16:creationId xmlns="" xmlns:a16="http://schemas.microsoft.com/office/drawing/2014/main" id="{B6317B1B-B559-4F47-A9AB-834EB93A8563}"/>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grpSp>
        <p:nvGrpSpPr>
          <p:cNvPr id="13" name="Группа 12">
            <a:extLst>
              <a:ext uri="{FF2B5EF4-FFF2-40B4-BE49-F238E27FC236}">
                <a16:creationId xmlns=""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Графический объект 23">
              <a:extLst>
                <a:ext uri="{FF2B5EF4-FFF2-40B4-BE49-F238E27FC236}">
                  <a16:creationId xmlns=""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u-RU" noProof="0"/>
            </a:p>
          </p:txBody>
        </p:sp>
        <p:sp>
          <p:nvSpPr>
            <p:cNvPr id="12" name="Графический объект 6">
              <a:extLst>
                <a:ext uri="{FF2B5EF4-FFF2-40B4-BE49-F238E27FC236}">
                  <a16:creationId xmlns=""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u-RU" noProof="0"/>
            </a:p>
          </p:txBody>
        </p:sp>
      </p:grpSp>
      <p:sp>
        <p:nvSpPr>
          <p:cNvPr id="16" name="Заголовок 1">
            <a:extLst>
              <a:ext uri="{FF2B5EF4-FFF2-40B4-BE49-F238E27FC236}">
                <a16:creationId xmlns=""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rtlCol="0"/>
          <a:lstStyle>
            <a:lvl1pPr algn="ctr">
              <a:defRPr>
                <a:solidFill>
                  <a:schemeClr val="bg1"/>
                </a:solidFill>
              </a:defRPr>
            </a:lvl1pPr>
          </a:lstStyle>
          <a:p>
            <a:pPr rtl="0"/>
            <a:r>
              <a:rPr lang="ru-RU" noProof="0"/>
              <a:t>Разметка текста 2</a:t>
            </a:r>
          </a:p>
        </p:txBody>
      </p:sp>
      <p:sp>
        <p:nvSpPr>
          <p:cNvPr id="17" name="Текст 2">
            <a:extLst>
              <a:ext uri="{FF2B5EF4-FFF2-40B4-BE49-F238E27FC236}">
                <a16:creationId xmlns=""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p>
        </p:txBody>
      </p:sp>
      <p:sp>
        <p:nvSpPr>
          <p:cNvPr id="18" name="Текст 16">
            <a:extLst>
              <a:ext uri="{FF2B5EF4-FFF2-40B4-BE49-F238E27FC236}">
                <a16:creationId xmlns="" xmlns:a16="http://schemas.microsoft.com/office/drawing/2014/main" id="{9D30E37C-4282-4FD1-9238-5F541F189EC3}"/>
              </a:ext>
            </a:extLst>
          </p:cNvPr>
          <p:cNvSpPr>
            <a:spLocks noGrp="1"/>
          </p:cNvSpPr>
          <p:nvPr>
            <p:ph type="body" sz="quarter" idx="13"/>
          </p:nvPr>
        </p:nvSpPr>
        <p:spPr>
          <a:xfrm>
            <a:off x="6932841" y="3401290"/>
            <a:ext cx="4347933" cy="693295"/>
          </a:xfrm>
        </p:spPr>
        <p:txBody>
          <a:bodyPr rtlCol="0">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ru-RU" noProof="0" smtClean="0"/>
              <a:t>Образец текста</a:t>
            </a:r>
          </a:p>
        </p:txBody>
      </p:sp>
      <p:sp>
        <p:nvSpPr>
          <p:cNvPr id="20" name="Текст 16">
            <a:extLst>
              <a:ext uri="{FF2B5EF4-FFF2-40B4-BE49-F238E27FC236}">
                <a16:creationId xmlns=""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rtlCol="0">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ru-RU" noProof="0" smtClean="0"/>
              <a:t>Образец текста</a:t>
            </a:r>
          </a:p>
        </p:txBody>
      </p:sp>
      <p:grpSp>
        <p:nvGrpSpPr>
          <p:cNvPr id="22" name="Графический объект 20">
            <a:extLst>
              <a:ext uri="{FF2B5EF4-FFF2-40B4-BE49-F238E27FC236}">
                <a16:creationId xmlns=""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Полилиния: Фигура 22">
              <a:extLst>
                <a:ext uri="{FF2B5EF4-FFF2-40B4-BE49-F238E27FC236}">
                  <a16:creationId xmlns=""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pPr rtl="0"/>
              <a:endParaRPr lang="ru-RU" noProof="0"/>
            </a:p>
          </p:txBody>
        </p:sp>
        <p:sp>
          <p:nvSpPr>
            <p:cNvPr id="24" name="Полилиния: Фигура 23">
              <a:extLst>
                <a:ext uri="{FF2B5EF4-FFF2-40B4-BE49-F238E27FC236}">
                  <a16:creationId xmlns=""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pPr rtl="0"/>
              <a:endParaRPr lang="ru-RU" noProof="0"/>
            </a:p>
          </p:txBody>
        </p:sp>
        <p:sp>
          <p:nvSpPr>
            <p:cNvPr id="25" name="Полилиния: Фигура 24">
              <a:extLst>
                <a:ext uri="{FF2B5EF4-FFF2-40B4-BE49-F238E27FC236}">
                  <a16:creationId xmlns=""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pPr rtl="0"/>
              <a:endParaRPr lang="ru-RU" noProof="0"/>
            </a:p>
          </p:txBody>
        </p:sp>
      </p:grpSp>
      <p:sp>
        <p:nvSpPr>
          <p:cNvPr id="27" name="Рисунок 26">
            <a:extLst>
              <a:ext uri="{FF2B5EF4-FFF2-40B4-BE49-F238E27FC236}">
                <a16:creationId xmlns="" xmlns:a16="http://schemas.microsoft.com/office/drawing/2014/main" id="{BBA8375B-3CE5-468D-91DF-8151963A9531}"/>
              </a:ext>
            </a:extLst>
          </p:cNvPr>
          <p:cNvSpPr>
            <a:spLocks noGrp="1"/>
          </p:cNvSpPr>
          <p:nvPr>
            <p:ph type="pic" sz="quarter" idx="15" hasCustomPrompt="1"/>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rtlCol="0" anchor="ctr" anchorCtr="0">
            <a:normAutofit/>
          </a:bodyPr>
          <a:lstStyle>
            <a:lvl1pPr marL="0" indent="0" algn="ctr">
              <a:buNone/>
              <a:defRPr sz="1400"/>
            </a:lvl1pPr>
          </a:lstStyle>
          <a:p>
            <a:pPr rtl="0"/>
            <a:r>
              <a:rPr lang="ru-RU" noProof="0"/>
              <a:t>Щелкните значок, чтобы добавить фото</a:t>
            </a:r>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Два объекта с подзаголовком">
    <p:spTree>
      <p:nvGrpSpPr>
        <p:cNvPr id="1" name=""/>
        <p:cNvGrpSpPr/>
        <p:nvPr/>
      </p:nvGrpSpPr>
      <p:grpSpPr>
        <a:xfrm>
          <a:off x="0" y="0"/>
          <a:ext cx="0" cy="0"/>
          <a:chOff x="0" y="0"/>
          <a:chExt cx="0" cy="0"/>
        </a:xfrm>
      </p:grpSpPr>
      <p:grpSp>
        <p:nvGrpSpPr>
          <p:cNvPr id="18" name="Графический объект 16">
            <a:extLst>
              <a:ext uri="{FF2B5EF4-FFF2-40B4-BE49-F238E27FC236}">
                <a16:creationId xmlns=""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Полилиния: Фигура 18">
              <a:extLst>
                <a:ext uri="{FF2B5EF4-FFF2-40B4-BE49-F238E27FC236}">
                  <a16:creationId xmlns=""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20" name="Полилиния: Фигура 19">
              <a:extLst>
                <a:ext uri="{FF2B5EF4-FFF2-40B4-BE49-F238E27FC236}">
                  <a16:creationId xmlns=""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3" name="Текст 2">
            <a:extLst>
              <a:ext uri="{FF2B5EF4-FFF2-40B4-BE49-F238E27FC236}">
                <a16:creationId xmlns=""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rtlCol="0"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Название раздела 1</a:t>
            </a:r>
          </a:p>
        </p:txBody>
      </p:sp>
      <p:sp>
        <p:nvSpPr>
          <p:cNvPr id="4" name="Объект 3">
            <a:extLst>
              <a:ext uri="{FF2B5EF4-FFF2-40B4-BE49-F238E27FC236}">
                <a16:creationId xmlns="" xmlns:a16="http://schemas.microsoft.com/office/drawing/2014/main" id="{C7EF9F20-7EC3-4301-8D75-2F88B498A5B5}"/>
              </a:ext>
            </a:extLst>
          </p:cNvPr>
          <p:cNvSpPr>
            <a:spLocks noGrp="1"/>
          </p:cNvSpPr>
          <p:nvPr>
            <p:ph sz="half" idx="2"/>
          </p:nvPr>
        </p:nvSpPr>
        <p:spPr>
          <a:xfrm>
            <a:off x="1030139" y="3248025"/>
            <a:ext cx="4573338" cy="2311872"/>
          </a:xfrm>
        </p:spPr>
        <p:txBody>
          <a:bodyPr rtlCol="0">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rtl="0"/>
            <a:r>
              <a:rPr lang="ru-RU" noProof="0" smtClean="0"/>
              <a:t>Образец текста</a:t>
            </a:r>
          </a:p>
          <a:p>
            <a:pPr lvl="1" rtl="0"/>
            <a:r>
              <a:rPr lang="ru-RU" noProof="0" smtClean="0"/>
              <a:t>Второй уровень</a:t>
            </a:r>
          </a:p>
        </p:txBody>
      </p:sp>
      <p:sp>
        <p:nvSpPr>
          <p:cNvPr id="8" name="Нижний колонтитул 7">
            <a:extLst>
              <a:ext uri="{FF2B5EF4-FFF2-40B4-BE49-F238E27FC236}">
                <a16:creationId xmlns="" xmlns:a16="http://schemas.microsoft.com/office/drawing/2014/main" id="{701F359F-D118-4F66-A9AB-3A95DC285386}"/>
              </a:ext>
            </a:extLst>
          </p:cNvPr>
          <p:cNvSpPr>
            <a:spLocks noGrp="1"/>
          </p:cNvSpPr>
          <p:nvPr>
            <p:ph type="ftr" sz="quarter" idx="11"/>
          </p:nvPr>
        </p:nvSpPr>
        <p:spPr/>
        <p:txBody>
          <a:bodyPr rtlCol="0"/>
          <a:lstStyle/>
          <a:p>
            <a:pPr rtl="0"/>
            <a:r>
              <a:rPr lang="ru-RU" noProof="0"/>
              <a:t>ДОБАВИТЬ НИЖНИЙ КОЛОНТИТУЛ</a:t>
            </a:r>
          </a:p>
        </p:txBody>
      </p:sp>
      <p:sp>
        <p:nvSpPr>
          <p:cNvPr id="9" name="Номер слайда 8">
            <a:extLst>
              <a:ext uri="{FF2B5EF4-FFF2-40B4-BE49-F238E27FC236}">
                <a16:creationId xmlns="" xmlns:a16="http://schemas.microsoft.com/office/drawing/2014/main" id="{068CC05F-AFDC-44E7-8014-867EBAC64F3F}"/>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sp>
        <p:nvSpPr>
          <p:cNvPr id="10" name="Графический объект 23">
            <a:extLst>
              <a:ext uri="{FF2B5EF4-FFF2-40B4-BE49-F238E27FC236}">
                <a16:creationId xmlns=""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u-RU" noProof="0"/>
          </a:p>
        </p:txBody>
      </p:sp>
      <p:sp>
        <p:nvSpPr>
          <p:cNvPr id="11" name="Графический объект 6">
            <a:extLst>
              <a:ext uri="{FF2B5EF4-FFF2-40B4-BE49-F238E27FC236}">
                <a16:creationId xmlns=""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u-RU" noProof="0"/>
          </a:p>
        </p:txBody>
      </p:sp>
      <p:sp>
        <p:nvSpPr>
          <p:cNvPr id="13" name="Заголовок 1">
            <a:extLst>
              <a:ext uri="{FF2B5EF4-FFF2-40B4-BE49-F238E27FC236}">
                <a16:creationId xmlns=""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rtlCol="0"/>
          <a:lstStyle>
            <a:lvl1pPr>
              <a:defRPr>
                <a:solidFill>
                  <a:schemeClr val="bg1"/>
                </a:solidFill>
              </a:defRPr>
            </a:lvl1pPr>
          </a:lstStyle>
          <a:p>
            <a:pPr rtl="0"/>
            <a:r>
              <a:rPr lang="ru-RU" noProof="0"/>
              <a:t>Сравнение</a:t>
            </a:r>
          </a:p>
        </p:txBody>
      </p:sp>
      <p:sp>
        <p:nvSpPr>
          <p:cNvPr id="15" name="Текст 2">
            <a:extLst>
              <a:ext uri="{FF2B5EF4-FFF2-40B4-BE49-F238E27FC236}">
                <a16:creationId xmlns=""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rtlCol="0"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Название раздела 1</a:t>
            </a:r>
          </a:p>
        </p:txBody>
      </p:sp>
      <p:sp>
        <p:nvSpPr>
          <p:cNvPr id="16" name="Объект 3">
            <a:extLst>
              <a:ext uri="{FF2B5EF4-FFF2-40B4-BE49-F238E27FC236}">
                <a16:creationId xmlns="" xmlns:a16="http://schemas.microsoft.com/office/drawing/2014/main" id="{159211AA-05DE-48A1-97CC-3BE597E71490}"/>
              </a:ext>
            </a:extLst>
          </p:cNvPr>
          <p:cNvSpPr>
            <a:spLocks noGrp="1"/>
          </p:cNvSpPr>
          <p:nvPr>
            <p:ph sz="half" idx="14"/>
          </p:nvPr>
        </p:nvSpPr>
        <p:spPr>
          <a:xfrm>
            <a:off x="6207363" y="3248025"/>
            <a:ext cx="5073411" cy="2311872"/>
          </a:xfrm>
        </p:spPr>
        <p:txBody>
          <a:bodyPr rtlCol="0">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rtl="0"/>
            <a:r>
              <a:rPr lang="ru-RU" noProof="0" smtClean="0"/>
              <a:t>Образец текста</a:t>
            </a:r>
          </a:p>
          <a:p>
            <a:pPr lvl="1" rtl="0"/>
            <a:r>
              <a:rPr lang="ru-RU" noProof="0" smtClean="0"/>
              <a:t>Второй уровень</a:t>
            </a:r>
          </a:p>
        </p:txBody>
      </p:sp>
      <p:sp>
        <p:nvSpPr>
          <p:cNvPr id="17" name="Текст 2">
            <a:extLst>
              <a:ext uri="{FF2B5EF4-FFF2-40B4-BE49-F238E27FC236}">
                <a16:creationId xmlns=""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p>
        </p:txBody>
      </p:sp>
      <p:sp>
        <p:nvSpPr>
          <p:cNvPr id="22" name="Полилиния: фигура 21">
            <a:extLst>
              <a:ext uri="{FF2B5EF4-FFF2-40B4-BE49-F238E27FC236}">
                <a16:creationId xmlns=""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pPr rtl="0"/>
            <a:endParaRPr lang="ru-RU" noProof="0"/>
          </a:p>
        </p:txBody>
      </p:sp>
      <p:sp>
        <p:nvSpPr>
          <p:cNvPr id="23" name="Полилиния: Фигура 22">
            <a:extLst>
              <a:ext uri="{FF2B5EF4-FFF2-40B4-BE49-F238E27FC236}">
                <a16:creationId xmlns=""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pPr rtl="0"/>
            <a:endParaRPr lang="ru-RU" noProof="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Слайд диаграммы">
    <p:spTree>
      <p:nvGrpSpPr>
        <p:cNvPr id="1" name=""/>
        <p:cNvGrpSpPr/>
        <p:nvPr/>
      </p:nvGrpSpPr>
      <p:grpSpPr>
        <a:xfrm>
          <a:off x="0" y="0"/>
          <a:ext cx="0" cy="0"/>
          <a:chOff x="0" y="0"/>
          <a:chExt cx="0" cy="0"/>
        </a:xfrm>
      </p:grpSpPr>
      <p:grpSp>
        <p:nvGrpSpPr>
          <p:cNvPr id="11" name="Графический объект 16">
            <a:extLst>
              <a:ext uri="{FF2B5EF4-FFF2-40B4-BE49-F238E27FC236}">
                <a16:creationId xmlns=""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Полилиния: Фигура 11">
              <a:extLst>
                <a:ext uri="{FF2B5EF4-FFF2-40B4-BE49-F238E27FC236}">
                  <a16:creationId xmlns=""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13" name="Полилиния: Фигура 12">
              <a:extLst>
                <a:ext uri="{FF2B5EF4-FFF2-40B4-BE49-F238E27FC236}">
                  <a16:creationId xmlns=""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4" name="Нижний колонтитул 3">
            <a:extLst>
              <a:ext uri="{FF2B5EF4-FFF2-40B4-BE49-F238E27FC236}">
                <a16:creationId xmlns="" xmlns:a16="http://schemas.microsoft.com/office/drawing/2014/main" id="{E0C30E6F-5F7C-4623-959A-EDA2C1A2EB4E}"/>
              </a:ext>
            </a:extLst>
          </p:cNvPr>
          <p:cNvSpPr>
            <a:spLocks noGrp="1"/>
          </p:cNvSpPr>
          <p:nvPr>
            <p:ph type="ftr" sz="quarter" idx="11"/>
          </p:nvPr>
        </p:nvSpPr>
        <p:spPr/>
        <p:txBody>
          <a:bodyPr rtlCol="0"/>
          <a:lstStyle/>
          <a:p>
            <a:pPr rtl="0"/>
            <a:r>
              <a:rPr lang="ru-RU" noProof="0"/>
              <a:t>ДОБАВИТЬ НИЖНИЙ КОЛОНТИТУЛ</a:t>
            </a:r>
          </a:p>
        </p:txBody>
      </p:sp>
      <p:sp>
        <p:nvSpPr>
          <p:cNvPr id="5" name="Номер слайда 4">
            <a:extLst>
              <a:ext uri="{FF2B5EF4-FFF2-40B4-BE49-F238E27FC236}">
                <a16:creationId xmlns=""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sp>
        <p:nvSpPr>
          <p:cNvPr id="6" name="Графический объект 23">
            <a:extLst>
              <a:ext uri="{FF2B5EF4-FFF2-40B4-BE49-F238E27FC236}">
                <a16:creationId xmlns=""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u-RU" noProof="0"/>
          </a:p>
        </p:txBody>
      </p:sp>
      <p:sp>
        <p:nvSpPr>
          <p:cNvPr id="7" name="Графический объект 6">
            <a:extLst>
              <a:ext uri="{FF2B5EF4-FFF2-40B4-BE49-F238E27FC236}">
                <a16:creationId xmlns=""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u-RU" noProof="0"/>
          </a:p>
        </p:txBody>
      </p:sp>
      <p:sp>
        <p:nvSpPr>
          <p:cNvPr id="9" name="Заголовок 1">
            <a:extLst>
              <a:ext uri="{FF2B5EF4-FFF2-40B4-BE49-F238E27FC236}">
                <a16:creationId xmlns=""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rtlCol="0"/>
          <a:lstStyle>
            <a:lvl1pPr>
              <a:defRPr>
                <a:solidFill>
                  <a:schemeClr val="bg1"/>
                </a:solidFill>
              </a:defRPr>
            </a:lvl1pPr>
          </a:lstStyle>
          <a:p>
            <a:pPr rtl="0"/>
            <a:r>
              <a:rPr lang="ru-RU" noProof="0"/>
              <a:t>Слайд диаграммы</a:t>
            </a:r>
          </a:p>
        </p:txBody>
      </p:sp>
      <p:sp>
        <p:nvSpPr>
          <p:cNvPr id="10" name="Текст 2">
            <a:extLst>
              <a:ext uri="{FF2B5EF4-FFF2-40B4-BE49-F238E27FC236}">
                <a16:creationId xmlns=""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p>
        </p:txBody>
      </p:sp>
      <p:sp>
        <p:nvSpPr>
          <p:cNvPr id="23" name="Диаграмма 21">
            <a:extLst>
              <a:ext uri="{FF2B5EF4-FFF2-40B4-BE49-F238E27FC236}">
                <a16:creationId xmlns="" xmlns:a16="http://schemas.microsoft.com/office/drawing/2014/main" id="{DD959D31-8095-4F0E-8AA3-33ABE262D130}"/>
              </a:ext>
            </a:extLst>
          </p:cNvPr>
          <p:cNvSpPr>
            <a:spLocks noGrp="1"/>
          </p:cNvSpPr>
          <p:nvPr>
            <p:ph type="chart" sz="quarter" idx="14" hasCustomPrompt="1"/>
          </p:nvPr>
        </p:nvSpPr>
        <p:spPr>
          <a:xfrm>
            <a:off x="5159375" y="1347788"/>
            <a:ext cx="6121400" cy="4090987"/>
          </a:xfrm>
        </p:spPr>
        <p:txBody>
          <a:bodyPr rtlCol="0" anchor="ctr" anchorCtr="0">
            <a:normAutofit/>
          </a:bodyPr>
          <a:lstStyle>
            <a:lvl1pPr marL="0" indent="0" algn="ctr">
              <a:buNone/>
              <a:defRPr sz="1400"/>
            </a:lvl1pPr>
          </a:lstStyle>
          <a:p>
            <a:pPr rtl="0"/>
            <a:r>
              <a:rPr lang="ru-RU" noProof="0"/>
              <a:t>Щелкните значок, чтобы добавить диаграмму</a:t>
            </a:r>
          </a:p>
        </p:txBody>
      </p:sp>
      <p:sp>
        <p:nvSpPr>
          <p:cNvPr id="27" name="Полилиния: Фигура 26">
            <a:extLst>
              <a:ext uri="{FF2B5EF4-FFF2-40B4-BE49-F238E27FC236}">
                <a16:creationId xmlns=""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ru-RU" noProof="0"/>
          </a:p>
        </p:txBody>
      </p:sp>
      <p:sp>
        <p:nvSpPr>
          <p:cNvPr id="28" name="Полилиния: Фигура 27">
            <a:extLst>
              <a:ext uri="{FF2B5EF4-FFF2-40B4-BE49-F238E27FC236}">
                <a16:creationId xmlns=""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ru-RU" noProof="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Слайд таблицы">
    <p:spTree>
      <p:nvGrpSpPr>
        <p:cNvPr id="1" name=""/>
        <p:cNvGrpSpPr/>
        <p:nvPr/>
      </p:nvGrpSpPr>
      <p:grpSpPr>
        <a:xfrm>
          <a:off x="0" y="0"/>
          <a:ext cx="0" cy="0"/>
          <a:chOff x="0" y="0"/>
          <a:chExt cx="0" cy="0"/>
        </a:xfrm>
      </p:grpSpPr>
      <p:grpSp>
        <p:nvGrpSpPr>
          <p:cNvPr id="11" name="Графический объект 16">
            <a:extLst>
              <a:ext uri="{FF2B5EF4-FFF2-40B4-BE49-F238E27FC236}">
                <a16:creationId xmlns=""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Полилиния: Фигура 11">
              <a:extLst>
                <a:ext uri="{FF2B5EF4-FFF2-40B4-BE49-F238E27FC236}">
                  <a16:creationId xmlns=""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13" name="Полилиния: Фигура 12">
              <a:extLst>
                <a:ext uri="{FF2B5EF4-FFF2-40B4-BE49-F238E27FC236}">
                  <a16:creationId xmlns=""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4" name="Нижний колонтитул 3">
            <a:extLst>
              <a:ext uri="{FF2B5EF4-FFF2-40B4-BE49-F238E27FC236}">
                <a16:creationId xmlns="" xmlns:a16="http://schemas.microsoft.com/office/drawing/2014/main" id="{E0C30E6F-5F7C-4623-959A-EDA2C1A2EB4E}"/>
              </a:ext>
            </a:extLst>
          </p:cNvPr>
          <p:cNvSpPr>
            <a:spLocks noGrp="1"/>
          </p:cNvSpPr>
          <p:nvPr>
            <p:ph type="ftr" sz="quarter" idx="11"/>
          </p:nvPr>
        </p:nvSpPr>
        <p:spPr/>
        <p:txBody>
          <a:bodyPr rtlCol="0"/>
          <a:lstStyle/>
          <a:p>
            <a:pPr rtl="0"/>
            <a:r>
              <a:rPr lang="ru-RU" noProof="0"/>
              <a:t>ДОБАВИТЬ НИЖНИЙ КОЛОНТИТУЛ</a:t>
            </a:r>
          </a:p>
        </p:txBody>
      </p:sp>
      <p:sp>
        <p:nvSpPr>
          <p:cNvPr id="5" name="Номер слайда 4">
            <a:extLst>
              <a:ext uri="{FF2B5EF4-FFF2-40B4-BE49-F238E27FC236}">
                <a16:creationId xmlns=""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sp>
        <p:nvSpPr>
          <p:cNvPr id="6" name="Графический объект 23">
            <a:extLst>
              <a:ext uri="{FF2B5EF4-FFF2-40B4-BE49-F238E27FC236}">
                <a16:creationId xmlns=""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u-RU" noProof="0"/>
          </a:p>
        </p:txBody>
      </p:sp>
      <p:sp>
        <p:nvSpPr>
          <p:cNvPr id="7" name="Графический объект 6">
            <a:extLst>
              <a:ext uri="{FF2B5EF4-FFF2-40B4-BE49-F238E27FC236}">
                <a16:creationId xmlns=""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u-RU" noProof="0"/>
          </a:p>
        </p:txBody>
      </p:sp>
      <p:sp>
        <p:nvSpPr>
          <p:cNvPr id="9" name="Заголовок 1">
            <a:extLst>
              <a:ext uri="{FF2B5EF4-FFF2-40B4-BE49-F238E27FC236}">
                <a16:creationId xmlns=""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rtlCol="0"/>
          <a:lstStyle>
            <a:lvl1pPr>
              <a:defRPr>
                <a:solidFill>
                  <a:schemeClr val="bg1"/>
                </a:solidFill>
              </a:defRPr>
            </a:lvl1pPr>
          </a:lstStyle>
          <a:p>
            <a:pPr rtl="0"/>
            <a:r>
              <a:rPr lang="ru-RU" noProof="0"/>
              <a:t>Слайд таблицы</a:t>
            </a:r>
          </a:p>
        </p:txBody>
      </p:sp>
      <p:sp>
        <p:nvSpPr>
          <p:cNvPr id="10" name="Текст 2">
            <a:extLst>
              <a:ext uri="{FF2B5EF4-FFF2-40B4-BE49-F238E27FC236}">
                <a16:creationId xmlns=""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p>
        </p:txBody>
      </p:sp>
      <p:sp>
        <p:nvSpPr>
          <p:cNvPr id="15" name="Таблица 14">
            <a:extLst>
              <a:ext uri="{FF2B5EF4-FFF2-40B4-BE49-F238E27FC236}">
                <a16:creationId xmlns="" xmlns:a16="http://schemas.microsoft.com/office/drawing/2014/main" id="{7658F6E5-229A-4857-8140-782AA94211B5}"/>
              </a:ext>
            </a:extLst>
          </p:cNvPr>
          <p:cNvSpPr>
            <a:spLocks noGrp="1"/>
          </p:cNvSpPr>
          <p:nvPr>
            <p:ph type="tbl" sz="quarter" idx="13" hasCustomPrompt="1"/>
          </p:nvPr>
        </p:nvSpPr>
        <p:spPr>
          <a:xfrm>
            <a:off x="5159375" y="1347788"/>
            <a:ext cx="6121400" cy="4090987"/>
          </a:xfrm>
        </p:spPr>
        <p:txBody>
          <a:bodyPr rtlCol="0" anchor="ctr" anchorCtr="0">
            <a:normAutofit/>
          </a:bodyPr>
          <a:lstStyle>
            <a:lvl1pPr marL="0" indent="0" algn="ctr">
              <a:buNone/>
              <a:defRPr sz="1400"/>
            </a:lvl1pPr>
          </a:lstStyle>
          <a:p>
            <a:pPr rtl="0"/>
            <a:r>
              <a:rPr lang="ru-RU" noProof="0"/>
              <a:t>Щелкните значок, чтобы добавить таблицу</a:t>
            </a:r>
          </a:p>
        </p:txBody>
      </p:sp>
      <p:sp>
        <p:nvSpPr>
          <p:cNvPr id="17" name="Полилиния: Фигура 16">
            <a:extLst>
              <a:ext uri="{FF2B5EF4-FFF2-40B4-BE49-F238E27FC236}">
                <a16:creationId xmlns=""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pPr rtl="0"/>
            <a:endParaRPr lang="ru-RU" noProof="0"/>
          </a:p>
        </p:txBody>
      </p:sp>
      <p:sp>
        <p:nvSpPr>
          <p:cNvPr id="18" name="Полилиния: Фигура 17">
            <a:extLst>
              <a:ext uri="{FF2B5EF4-FFF2-40B4-BE49-F238E27FC236}">
                <a16:creationId xmlns=""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pPr rtl="0"/>
            <a:endParaRPr lang="ru-RU" noProof="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grpSp>
        <p:nvGrpSpPr>
          <p:cNvPr id="6" name="Графический объект 16">
            <a:extLst>
              <a:ext uri="{FF2B5EF4-FFF2-40B4-BE49-F238E27FC236}">
                <a16:creationId xmlns=""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Полилиния: Фигура 6">
              <a:extLst>
                <a:ext uri="{FF2B5EF4-FFF2-40B4-BE49-F238E27FC236}">
                  <a16:creationId xmlns=""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8" name="Полилиния: Фигура 7">
              <a:extLst>
                <a:ext uri="{FF2B5EF4-FFF2-40B4-BE49-F238E27FC236}">
                  <a16:creationId xmlns=""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3" name="Нижний колонтитул 2">
            <a:extLst>
              <a:ext uri="{FF2B5EF4-FFF2-40B4-BE49-F238E27FC236}">
                <a16:creationId xmlns="" xmlns:a16="http://schemas.microsoft.com/office/drawing/2014/main" id="{4C97017C-1C1C-4B7D-A1F6-792FC58C89C0}"/>
              </a:ext>
            </a:extLst>
          </p:cNvPr>
          <p:cNvSpPr>
            <a:spLocks noGrp="1"/>
          </p:cNvSpPr>
          <p:nvPr>
            <p:ph type="ftr" sz="quarter" idx="11"/>
          </p:nvPr>
        </p:nvSpPr>
        <p:spPr/>
        <p:txBody>
          <a:bodyPr rtlCol="0"/>
          <a:lstStyle/>
          <a:p>
            <a:pPr rtl="0"/>
            <a:r>
              <a:rPr lang="ru-RU" noProof="0"/>
              <a:t>ДОБАВИТЬ НИЖНИЙ КОЛОНТИТУЛ</a:t>
            </a:r>
          </a:p>
        </p:txBody>
      </p:sp>
      <p:sp>
        <p:nvSpPr>
          <p:cNvPr id="4" name="Номер слайда 3">
            <a:extLst>
              <a:ext uri="{FF2B5EF4-FFF2-40B4-BE49-F238E27FC236}">
                <a16:creationId xmlns="" xmlns:a16="http://schemas.microsoft.com/office/drawing/2014/main" id="{1247CDBA-2DF6-4122-86A8-F7C1A6444675}"/>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grpSp>
        <p:nvGrpSpPr>
          <p:cNvPr id="9" name="Графический объект 4">
            <a:extLst>
              <a:ext uri="{FF2B5EF4-FFF2-40B4-BE49-F238E27FC236}">
                <a16:creationId xmlns=""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Полилиния: фигура 9">
              <a:extLst>
                <a:ext uri="{FF2B5EF4-FFF2-40B4-BE49-F238E27FC236}">
                  <a16:creationId xmlns=""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pPr rtl="0"/>
              <a:endParaRPr lang="ru-RU" noProof="0"/>
            </a:p>
          </p:txBody>
        </p:sp>
        <p:sp>
          <p:nvSpPr>
            <p:cNvPr id="11" name="Полилиния: Фигура 10">
              <a:extLst>
                <a:ext uri="{FF2B5EF4-FFF2-40B4-BE49-F238E27FC236}">
                  <a16:creationId xmlns=""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pPr rtl="0"/>
              <a:endParaRPr lang="ru-RU" noProof="0"/>
            </a:p>
          </p:txBody>
        </p:sp>
        <p:sp>
          <p:nvSpPr>
            <p:cNvPr id="13" name="Полилиния: Фигура 12">
              <a:extLst>
                <a:ext uri="{FF2B5EF4-FFF2-40B4-BE49-F238E27FC236}">
                  <a16:creationId xmlns=""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pPr rtl="0"/>
              <a:endParaRPr lang="ru-RU" noProof="0"/>
            </a:p>
          </p:txBody>
        </p:sp>
      </p:grpSp>
      <p:sp>
        <p:nvSpPr>
          <p:cNvPr id="16" name="Текст 3">
            <a:extLst>
              <a:ext uri="{FF2B5EF4-FFF2-40B4-BE49-F238E27FC236}">
                <a16:creationId xmlns=""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rtl="0"/>
            <a:r>
              <a:rPr lang="ru-RU" noProof="0"/>
              <a:t>ОБРАЗЕЦ ТЕКСТА</a:t>
            </a:r>
          </a:p>
        </p:txBody>
      </p:sp>
      <p:sp>
        <p:nvSpPr>
          <p:cNvPr id="20" name="Рисунок 19">
            <a:extLst>
              <a:ext uri="{FF2B5EF4-FFF2-40B4-BE49-F238E27FC236}">
                <a16:creationId xmlns="" xmlns:a16="http://schemas.microsoft.com/office/drawing/2014/main" id="{C9B40841-64AD-4F36-A387-121624847296}"/>
              </a:ext>
            </a:extLst>
          </p:cNvPr>
          <p:cNvSpPr>
            <a:spLocks noGrp="1"/>
          </p:cNvSpPr>
          <p:nvPr>
            <p:ph type="pic" idx="1" hasCustomPrompt="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Щелкните значок, чтобы добавить фото</a:t>
            </a:r>
          </a:p>
        </p:txBody>
      </p:sp>
      <p:sp>
        <p:nvSpPr>
          <p:cNvPr id="25" name="Заголовок 22">
            <a:extLst>
              <a:ext uri="{FF2B5EF4-FFF2-40B4-BE49-F238E27FC236}">
                <a16:creationId xmlns=""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rtlCol="0"/>
          <a:lstStyle>
            <a:lvl1pPr>
              <a:defRPr>
                <a:solidFill>
                  <a:schemeClr val="bg1"/>
                </a:solidFill>
              </a:defRPr>
            </a:lvl1pPr>
          </a:lstStyle>
          <a:p>
            <a:pPr rtl="0"/>
            <a:r>
              <a:rPr lang="ru-RU" noProof="0"/>
              <a:t>Большое изображение</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Видео с подписью">
    <p:spTree>
      <p:nvGrpSpPr>
        <p:cNvPr id="1" name=""/>
        <p:cNvGrpSpPr/>
        <p:nvPr/>
      </p:nvGrpSpPr>
      <p:grpSpPr>
        <a:xfrm>
          <a:off x="0" y="0"/>
          <a:ext cx="0" cy="0"/>
          <a:chOff x="0" y="0"/>
          <a:chExt cx="0" cy="0"/>
        </a:xfrm>
      </p:grpSpPr>
      <p:grpSp>
        <p:nvGrpSpPr>
          <p:cNvPr id="9" name="Графический объект 16">
            <a:extLst>
              <a:ext uri="{FF2B5EF4-FFF2-40B4-BE49-F238E27FC236}">
                <a16:creationId xmlns=""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Полилиния: Фигура 9">
              <a:extLst>
                <a:ext uri="{FF2B5EF4-FFF2-40B4-BE49-F238E27FC236}">
                  <a16:creationId xmlns=""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11" name="Полилиния: Фигура 10">
              <a:extLst>
                <a:ext uri="{FF2B5EF4-FFF2-40B4-BE49-F238E27FC236}">
                  <a16:creationId xmlns=""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2" name="Заголовок 1">
            <a:extLst>
              <a:ext uri="{FF2B5EF4-FFF2-40B4-BE49-F238E27FC236}">
                <a16:creationId xmlns=""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rtlCol="0" anchor="ctr" anchorCtr="0">
            <a:normAutofit/>
          </a:bodyPr>
          <a:lstStyle>
            <a:lvl1pPr algn="l">
              <a:defRPr sz="2000" b="1">
                <a:solidFill>
                  <a:schemeClr val="bg1"/>
                </a:solidFill>
                <a:latin typeface="+mn-lt"/>
              </a:defRPr>
            </a:lvl1pPr>
          </a:lstStyle>
          <a:p>
            <a:pPr rtl="0"/>
            <a:r>
              <a:rPr lang="ru-RU" noProof="0"/>
              <a:t>ОБРАЗЕЦ ЗАГОЛОВКА</a:t>
            </a:r>
          </a:p>
        </p:txBody>
      </p:sp>
      <p:sp>
        <p:nvSpPr>
          <p:cNvPr id="6" name="Нижний колонтитул 5">
            <a:extLst>
              <a:ext uri="{FF2B5EF4-FFF2-40B4-BE49-F238E27FC236}">
                <a16:creationId xmlns="" xmlns:a16="http://schemas.microsoft.com/office/drawing/2014/main" id="{0B13FE47-714B-440C-B0F1-CF020E287A09}"/>
              </a:ext>
            </a:extLst>
          </p:cNvPr>
          <p:cNvSpPr>
            <a:spLocks noGrp="1"/>
          </p:cNvSpPr>
          <p:nvPr>
            <p:ph type="ftr" sz="quarter" idx="11"/>
          </p:nvPr>
        </p:nvSpPr>
        <p:spPr/>
        <p:txBody>
          <a:bodyPr rtlCol="0"/>
          <a:lstStyle/>
          <a:p>
            <a:pPr rtl="0"/>
            <a:r>
              <a:rPr lang="ru-RU" noProof="0"/>
              <a:t>ДОБАВИТЬ НИЖНИЙ КОЛОНТИТУЛ</a:t>
            </a:r>
          </a:p>
        </p:txBody>
      </p:sp>
      <p:sp>
        <p:nvSpPr>
          <p:cNvPr id="7" name="Номер слайда 6">
            <a:extLst>
              <a:ext uri="{FF2B5EF4-FFF2-40B4-BE49-F238E27FC236}">
                <a16:creationId xmlns="" xmlns:a16="http://schemas.microsoft.com/office/drawing/2014/main" id="{1FC9E707-512B-4E7C-A2EE-18CCAB032755}"/>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sp>
        <p:nvSpPr>
          <p:cNvPr id="13" name="Замещающее медиа 12">
            <a:extLst>
              <a:ext uri="{FF2B5EF4-FFF2-40B4-BE49-F238E27FC236}">
                <a16:creationId xmlns="" xmlns:a16="http://schemas.microsoft.com/office/drawing/2014/main" id="{60B14607-605B-4FF3-A0F5-BB2FCD9460CC}"/>
              </a:ext>
            </a:extLst>
          </p:cNvPr>
          <p:cNvSpPr>
            <a:spLocks noGrp="1"/>
          </p:cNvSpPr>
          <p:nvPr>
            <p:ph type="media" sz="quarter" idx="13" hasCustomPrompt="1"/>
          </p:nvPr>
        </p:nvSpPr>
        <p:spPr>
          <a:xfrm>
            <a:off x="1743456" y="1113044"/>
            <a:ext cx="8705088" cy="4050792"/>
          </a:xfrm>
        </p:spPr>
        <p:txBody>
          <a:bodyPr rtlCol="0" anchor="ctr" anchorCtr="0">
            <a:normAutofit/>
          </a:bodyPr>
          <a:lstStyle>
            <a:lvl1pPr marL="0" indent="0" algn="ctr">
              <a:buNone/>
              <a:defRPr sz="1400"/>
            </a:lvl1pPr>
          </a:lstStyle>
          <a:p>
            <a:pPr rtl="0"/>
            <a:r>
              <a:rPr lang="ru-RU" noProof="0"/>
              <a:t>Щелкните значок, чтобы добавить медиа</a:t>
            </a:r>
          </a:p>
        </p:txBody>
      </p:sp>
      <p:sp>
        <p:nvSpPr>
          <p:cNvPr id="17" name="Полилиния: Фигура 16">
            <a:extLst>
              <a:ext uri="{FF2B5EF4-FFF2-40B4-BE49-F238E27FC236}">
                <a16:creationId xmlns=""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pPr rtl="0"/>
            <a:endParaRPr lang="ru-RU" noProof="0"/>
          </a:p>
        </p:txBody>
      </p:sp>
      <p:sp>
        <p:nvSpPr>
          <p:cNvPr id="16" name="Полилиния: фигура 15">
            <a:extLst>
              <a:ext uri="{FF2B5EF4-FFF2-40B4-BE49-F238E27FC236}">
                <a16:creationId xmlns=""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pPr rtl="0"/>
            <a:r>
              <a:rPr lang="ru-RU" noProof="0"/>
              <a:t> </a:t>
            </a:r>
          </a:p>
        </p:txBody>
      </p:sp>
      <p:sp>
        <p:nvSpPr>
          <p:cNvPr id="19" name="Полилиния: Фигура 18">
            <a:extLst>
              <a:ext uri="{FF2B5EF4-FFF2-40B4-BE49-F238E27FC236}">
                <a16:creationId xmlns=""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pPr rtl="0"/>
            <a:endParaRPr lang="ru-RU" noProof="0"/>
          </a:p>
        </p:txBody>
      </p:sp>
      <p:sp>
        <p:nvSpPr>
          <p:cNvPr id="18" name="Полилиния: Фигура 17">
            <a:extLst>
              <a:ext uri="{FF2B5EF4-FFF2-40B4-BE49-F238E27FC236}">
                <a16:creationId xmlns=""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pPr rtl="0"/>
            <a:endParaRPr lang="ru-RU" noProof="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u-RU" noProof="0"/>
              <a:t>Образец заголовка</a:t>
            </a:r>
          </a:p>
        </p:txBody>
      </p:sp>
      <p:sp>
        <p:nvSpPr>
          <p:cNvPr id="3" name="Текст 2">
            <a:extLst>
              <a:ext uri="{FF2B5EF4-FFF2-40B4-BE49-F238E27FC236}">
                <a16:creationId xmlns=""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a:extLst>
              <a:ext uri="{FF2B5EF4-FFF2-40B4-BE49-F238E27FC236}">
                <a16:creationId xmlns=""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pPr rtl="0"/>
            <a:r>
              <a:rPr lang="ru-RU" noProof="0"/>
              <a:t>ДД.ММ.20XX</a:t>
            </a:r>
          </a:p>
        </p:txBody>
      </p:sp>
      <p:sp>
        <p:nvSpPr>
          <p:cNvPr id="5" name="Нижний колонтитул 4">
            <a:extLst>
              <a:ext uri="{FF2B5EF4-FFF2-40B4-BE49-F238E27FC236}">
                <a16:creationId xmlns=""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pPr rtl="0"/>
            <a:r>
              <a:rPr lang="ru-RU" noProof="0"/>
              <a:t>ДОБАВИТЬ НИЖНИЙ КОЛОНТИТУЛ</a:t>
            </a:r>
          </a:p>
        </p:txBody>
      </p:sp>
      <p:sp>
        <p:nvSpPr>
          <p:cNvPr id="6" name="Номер слайда 5">
            <a:extLst>
              <a:ext uri="{FF2B5EF4-FFF2-40B4-BE49-F238E27FC236}">
                <a16:creationId xmlns=""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pPr rtl="0"/>
            <a:fld id="{98C0CDE5-970C-4CC4-BF43-0DA127E73E82}" type="slidenum">
              <a:rPr lang="ru-RU" noProof="0" smtClean="0"/>
              <a:pPr/>
              <a:t>‹#›</a:t>
            </a:fld>
            <a:endParaRPr lang="ru-RU" noProof="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68" r:id="rId19"/>
    <p:sldLayoutId id="2147483660" r:id="rId20"/>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Дети за партой, смотрящие в записную книжку">
            <a:extLst>
              <a:ext uri="{FF2B5EF4-FFF2-40B4-BE49-F238E27FC236}">
                <a16:creationId xmlns="" xmlns:a16="http://schemas.microsoft.com/office/drawing/2014/main" id="{F1EACC03-9DC7-4C77-9BAE-11CBF767B58D}"/>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a:stretch/>
        </p:blipFill>
        <p:spPr/>
      </p:pic>
      <p:sp>
        <p:nvSpPr>
          <p:cNvPr id="7" name="Текст 6">
            <a:extLst>
              <a:ext uri="{FF2B5EF4-FFF2-40B4-BE49-F238E27FC236}">
                <a16:creationId xmlns="" xmlns:a16="http://schemas.microsoft.com/office/drawing/2014/main" id="{7671E014-38A6-4604-84E2-0E92500FBC52}"/>
              </a:ext>
            </a:extLst>
          </p:cNvPr>
          <p:cNvSpPr>
            <a:spLocks noGrp="1"/>
          </p:cNvSpPr>
          <p:nvPr>
            <p:ph type="body" sz="quarter" idx="16"/>
          </p:nvPr>
        </p:nvSpPr>
        <p:spPr/>
        <p:txBody>
          <a:bodyPr rtlCol="0">
            <a:normAutofit lnSpcReduction="10000"/>
          </a:bodyPr>
          <a:lstStyle/>
          <a:p>
            <a:pPr rtl="0"/>
            <a:r>
              <a:rPr lang="ru-RU" dirty="0" smtClean="0"/>
              <a:t>Май</a:t>
            </a:r>
          </a:p>
          <a:p>
            <a:pPr rtl="0"/>
            <a:r>
              <a:rPr lang="ru-RU" dirty="0" smtClean="0"/>
              <a:t>2021</a:t>
            </a:r>
            <a:endParaRPr lang="ru-RU" dirty="0"/>
          </a:p>
        </p:txBody>
      </p:sp>
      <p:sp>
        <p:nvSpPr>
          <p:cNvPr id="2" name="Заголовок 1">
            <a:extLst>
              <a:ext uri="{FF2B5EF4-FFF2-40B4-BE49-F238E27FC236}">
                <a16:creationId xmlns="" xmlns:a16="http://schemas.microsoft.com/office/drawing/2014/main" id="{2FF535A0-9A52-40AD-972C-D0F96C905295}"/>
              </a:ext>
            </a:extLst>
          </p:cNvPr>
          <p:cNvSpPr>
            <a:spLocks noGrp="1"/>
          </p:cNvSpPr>
          <p:nvPr>
            <p:ph type="ctrTitle"/>
          </p:nvPr>
        </p:nvSpPr>
        <p:spPr/>
        <p:txBody>
          <a:bodyPr rtlCol="0">
            <a:normAutofit fontScale="90000"/>
          </a:bodyPr>
          <a:lstStyle/>
          <a:p>
            <a:pPr rtl="0"/>
            <a:r>
              <a:rPr lang="ru-RU" dirty="0" smtClean="0"/>
              <a:t>Марафон для детей и родителей</a:t>
            </a:r>
            <a:endParaRPr lang="ru-RU" dirty="0"/>
          </a:p>
        </p:txBody>
      </p:sp>
      <p:sp>
        <p:nvSpPr>
          <p:cNvPr id="3" name="Подзаголовок 2">
            <a:extLst>
              <a:ext uri="{FF2B5EF4-FFF2-40B4-BE49-F238E27FC236}">
                <a16:creationId xmlns="" xmlns:a16="http://schemas.microsoft.com/office/drawing/2014/main" id="{5A81143F-FBEE-4565-886D-08852310C84F}"/>
              </a:ext>
            </a:extLst>
          </p:cNvPr>
          <p:cNvSpPr>
            <a:spLocks noGrp="1"/>
          </p:cNvSpPr>
          <p:nvPr>
            <p:ph type="subTitle" idx="1"/>
          </p:nvPr>
        </p:nvSpPr>
        <p:spPr/>
        <p:txBody>
          <a:bodyPr rtlCol="0"/>
          <a:lstStyle/>
          <a:p>
            <a:pPr rtl="0"/>
            <a:r>
              <a:rPr lang="ru-RU" dirty="0"/>
              <a:t>КЛЮЧЕВАЯ </a:t>
            </a:r>
            <a:r>
              <a:rPr lang="ru-RU" dirty="0" smtClean="0"/>
              <a:t>ФРАЗА «Бойкот гаджетам»</a:t>
            </a:r>
            <a:endParaRPr lang="ru-RU" dirty="0"/>
          </a:p>
        </p:txBody>
      </p:sp>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 xmlns:a16="http://schemas.microsoft.com/office/drawing/2014/main" id="{C2D9D162-C3F3-4DA6-ACF1-E33B89535E11}"/>
              </a:ext>
            </a:extLst>
          </p:cNvPr>
          <p:cNvSpPr>
            <a:spLocks noGrp="1"/>
          </p:cNvSpPr>
          <p:nvPr>
            <p:ph type="title"/>
          </p:nvPr>
        </p:nvSpPr>
        <p:spPr/>
        <p:txBody>
          <a:bodyPr rtlCol="0">
            <a:normAutofit/>
          </a:bodyPr>
          <a:lstStyle/>
          <a:p>
            <a:pPr rtl="0"/>
            <a:r>
              <a:rPr lang="ru-RU" dirty="0" smtClean="0"/>
              <a:t>День 8</a:t>
            </a:r>
            <a:endParaRPr lang="ru-RU" dirty="0"/>
          </a:p>
        </p:txBody>
      </p:sp>
      <p:sp>
        <p:nvSpPr>
          <p:cNvPr id="3" name="Номер слайда 2">
            <a:extLst>
              <a:ext uri="{FF2B5EF4-FFF2-40B4-BE49-F238E27FC236}">
                <a16:creationId xmlns="" xmlns:a16="http://schemas.microsoft.com/office/drawing/2014/main" id="{1B207A22-C237-4907-825A-3E28A7AE92A4}"/>
              </a:ext>
            </a:extLst>
          </p:cNvPr>
          <p:cNvSpPr>
            <a:spLocks noGrp="1"/>
          </p:cNvSpPr>
          <p:nvPr>
            <p:ph type="sldNum" sz="quarter" idx="12"/>
          </p:nvPr>
        </p:nvSpPr>
        <p:spPr/>
        <p:txBody>
          <a:bodyPr rtlCol="0"/>
          <a:lstStyle/>
          <a:p>
            <a:pPr rtl="0"/>
            <a:fld id="{98C0CDE5-970C-4CC4-BF43-0DA127E73E82}" type="slidenum">
              <a:rPr lang="ru-RU" smtClean="0"/>
              <a:t>10</a:t>
            </a:fld>
            <a:endParaRPr lang="ru-RU"/>
          </a:p>
        </p:txBody>
      </p:sp>
      <p:sp>
        <p:nvSpPr>
          <p:cNvPr id="8" name="Прямоугольник 7"/>
          <p:cNvSpPr/>
          <p:nvPr/>
        </p:nvSpPr>
        <p:spPr>
          <a:xfrm>
            <a:off x="5067743" y="1769757"/>
            <a:ext cx="6096000" cy="338554"/>
          </a:xfrm>
          <a:prstGeom prst="rect">
            <a:avLst/>
          </a:prstGeom>
        </p:spPr>
        <p:txBody>
          <a:bodyPr>
            <a:spAutoFit/>
          </a:bodyPr>
          <a:lstStyle/>
          <a:p>
            <a:pPr marL="285750" indent="-285750">
              <a:buFont typeface="Arial" panose="020B0604020202020204" pitchFamily="34" charset="0"/>
              <a:buChar char="•"/>
            </a:pPr>
            <a:endParaRPr lang="ru-RU" sz="1600" dirty="0">
              <a:solidFill>
                <a:schemeClr val="accent4"/>
              </a:solidFill>
            </a:endParaRPr>
          </a:p>
        </p:txBody>
      </p:sp>
      <p:sp>
        <p:nvSpPr>
          <p:cNvPr id="10" name="Прямоугольник 9"/>
          <p:cNvSpPr/>
          <p:nvPr/>
        </p:nvSpPr>
        <p:spPr>
          <a:xfrm>
            <a:off x="5181600" y="1373460"/>
            <a:ext cx="6096000" cy="4247317"/>
          </a:xfrm>
          <a:prstGeom prst="rect">
            <a:avLst/>
          </a:prstGeom>
        </p:spPr>
        <p:txBody>
          <a:bodyPr>
            <a:spAutoFit/>
          </a:bodyPr>
          <a:lstStyle/>
          <a:p>
            <a:pPr marL="285750" indent="-285750">
              <a:buFont typeface="Arial" panose="020B0604020202020204" pitchFamily="34" charset="0"/>
              <a:buChar char="•"/>
            </a:pPr>
            <a:r>
              <a:rPr lang="ru-RU" dirty="0">
                <a:solidFill>
                  <a:srgbClr val="000000"/>
                </a:solidFill>
              </a:rPr>
              <a:t>1. Походи по квартире и найди десять предметов, которые напоминают о твоих путешествиях и поездках. Запиши список того, что нашел, или нарисуй эти предметы. </a:t>
            </a:r>
            <a:endParaRPr lang="ru-RU" dirty="0" smtClean="0">
              <a:solidFill>
                <a:srgbClr val="000000"/>
              </a:solidFill>
            </a:endParaRPr>
          </a:p>
          <a:p>
            <a:pPr marL="285750" indent="-285750">
              <a:buFont typeface="Arial" panose="020B0604020202020204" pitchFamily="34" charset="0"/>
              <a:buChar char="•"/>
            </a:pPr>
            <a:r>
              <a:rPr lang="ru-RU" dirty="0" smtClean="0">
                <a:solidFill>
                  <a:srgbClr val="000000"/>
                </a:solidFill>
              </a:rPr>
              <a:t>2</a:t>
            </a:r>
            <a:r>
              <a:rPr lang="ru-RU" dirty="0">
                <a:solidFill>
                  <a:srgbClr val="000000"/>
                </a:solidFill>
              </a:rPr>
              <a:t>. Изготовь из ватных палочек и ватных дисков игрушечного питомца. Заботься о нем весь день: не оставляй его одного, играй с ним, носи с собой кушать, уложи вечером спать. Нарисуй ватного питомца и придумай ему имя. </a:t>
            </a:r>
            <a:endParaRPr lang="ru-RU" dirty="0" smtClean="0">
              <a:solidFill>
                <a:srgbClr val="000000"/>
              </a:solidFill>
            </a:endParaRPr>
          </a:p>
          <a:p>
            <a:pPr marL="285750" indent="-285750">
              <a:buFont typeface="Arial" panose="020B0604020202020204" pitchFamily="34" charset="0"/>
              <a:buChar char="•"/>
            </a:pPr>
            <a:r>
              <a:rPr lang="ru-RU" dirty="0" smtClean="0">
                <a:solidFill>
                  <a:srgbClr val="000000"/>
                </a:solidFill>
              </a:rPr>
              <a:t>3</a:t>
            </a:r>
            <a:r>
              <a:rPr lang="ru-RU" dirty="0">
                <a:solidFill>
                  <a:srgbClr val="000000"/>
                </a:solidFill>
              </a:rPr>
              <a:t>. Встань спиной к стене так, чтобы спина плотно прикасалась к стене и ты стоял очень-очень ровно. Постой так, сколько сможешь. Потом отойди от стены, попрыгай на месте, одновременно с прыжками хлопай в ладоши. Немножко отдохни и повтори упражнение. </a:t>
            </a:r>
            <a:endParaRPr lang="ru-RU" dirty="0" smtClean="0">
              <a:solidFill>
                <a:srgbClr val="000000"/>
              </a:solidFill>
            </a:endParaRPr>
          </a:p>
          <a:p>
            <a:pPr marL="285750" indent="-285750">
              <a:buFont typeface="Arial" panose="020B0604020202020204" pitchFamily="34" charset="0"/>
              <a:buChar char="•"/>
            </a:pPr>
            <a:r>
              <a:rPr lang="ru-RU" dirty="0" smtClean="0">
                <a:solidFill>
                  <a:srgbClr val="000000"/>
                </a:solidFill>
              </a:rPr>
              <a:t>4</a:t>
            </a:r>
            <a:r>
              <a:rPr lang="ru-RU" dirty="0">
                <a:solidFill>
                  <a:srgbClr val="000000"/>
                </a:solidFill>
              </a:rPr>
              <a:t>. Назови вслух как можно больше вежливых слов.</a:t>
            </a:r>
          </a:p>
        </p:txBody>
      </p:sp>
      <p:pic>
        <p:nvPicPr>
          <p:cNvPr id="6148" name="Picture 4" descr="Поделки из ватных дисков. (с изображениями) | Ватные диски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736" y="2619861"/>
            <a:ext cx="3636194" cy="2427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837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 xmlns:a16="http://schemas.microsoft.com/office/drawing/2014/main" id="{87725C8C-B6FF-4BEE-B7F0-3DFD7C2734C8}"/>
              </a:ext>
            </a:extLst>
          </p:cNvPr>
          <p:cNvSpPr>
            <a:spLocks noGrp="1"/>
          </p:cNvSpPr>
          <p:nvPr>
            <p:ph type="sldNum" sz="quarter" idx="12"/>
          </p:nvPr>
        </p:nvSpPr>
        <p:spPr/>
        <p:txBody>
          <a:bodyPr rtlCol="0"/>
          <a:lstStyle/>
          <a:p>
            <a:pPr rtl="0"/>
            <a:fld id="{98C0CDE5-970C-4CC4-BF43-0DA127E73E82}" type="slidenum">
              <a:rPr lang="ru-RU" smtClean="0"/>
              <a:pPr rtl="0"/>
              <a:t>11</a:t>
            </a:fld>
            <a:endParaRPr lang="ru-RU"/>
          </a:p>
        </p:txBody>
      </p:sp>
      <p:sp>
        <p:nvSpPr>
          <p:cNvPr id="4" name="Текст 3">
            <a:extLst>
              <a:ext uri="{FF2B5EF4-FFF2-40B4-BE49-F238E27FC236}">
                <a16:creationId xmlns="" xmlns:a16="http://schemas.microsoft.com/office/drawing/2014/main" id="{1C507F06-C190-4897-A2E9-0AA8E6684053}"/>
              </a:ext>
            </a:extLst>
          </p:cNvPr>
          <p:cNvSpPr>
            <a:spLocks noGrp="1"/>
          </p:cNvSpPr>
          <p:nvPr>
            <p:ph type="body" idx="2"/>
          </p:nvPr>
        </p:nvSpPr>
        <p:spPr>
          <a:xfrm>
            <a:off x="127819" y="2290916"/>
            <a:ext cx="4100052" cy="4404851"/>
          </a:xfrm>
        </p:spPr>
        <p:txBody>
          <a:bodyPr rtlCol="0">
            <a:normAutofit fontScale="62500" lnSpcReduction="20000"/>
          </a:bodyPr>
          <a:lstStyle/>
          <a:p>
            <a:pPr marL="342900" indent="-342900">
              <a:buFont typeface="Arial" panose="020B0604020202020204" pitchFamily="34" charset="0"/>
              <a:buChar char="•"/>
            </a:pPr>
            <a:r>
              <a:rPr lang="ru-RU" dirty="0"/>
              <a:t>1. Выбери любые два стула в квартире и найди как можно больше различий между ними. Запиши различия или нарисуй их. </a:t>
            </a:r>
            <a:endParaRPr lang="ru-RU" dirty="0" smtClean="0"/>
          </a:p>
          <a:p>
            <a:pPr marL="342900" indent="-342900">
              <a:buFont typeface="Arial" panose="020B0604020202020204" pitchFamily="34" charset="0"/>
              <a:buChar char="•"/>
            </a:pPr>
            <a:r>
              <a:rPr lang="ru-RU" dirty="0" smtClean="0"/>
              <a:t>2</a:t>
            </a:r>
            <a:r>
              <a:rPr lang="ru-RU" dirty="0"/>
              <a:t>. Возьми лист бумаги, тарелку и карандаш. Положи тарелку на лист бумаги и обведи ее по контуру. Отнеси тарелку на место. На листе у тебя остался контур тарелки. Укрась его любыми способами. Можешь раскрасить его, что-то приклеить сверху, украсить пластилином. Когда будет готово, сфотографируй, что у тебя получилось или попроси взрослых сделать это. </a:t>
            </a:r>
            <a:endParaRPr lang="ru-RU" dirty="0" smtClean="0"/>
          </a:p>
          <a:p>
            <a:pPr marL="342900" indent="-342900">
              <a:buFont typeface="Arial" panose="020B0604020202020204" pitchFamily="34" charset="0"/>
              <a:buChar char="•"/>
            </a:pPr>
            <a:r>
              <a:rPr lang="ru-RU" dirty="0" smtClean="0"/>
              <a:t>3</a:t>
            </a:r>
            <a:r>
              <a:rPr lang="ru-RU" dirty="0"/>
              <a:t>. Возьми длинный пояс от халата, ленту или веревку. Расположи ее на полу в форме извилистой дорожки. Пройди по этой дорожке, стараясь на наступать мимо. Если получилось, попробуй пробежать по дорожке. Попроси брата или сестру пройти вместе с тобой по дорожке – навстречу друг другу, с противоположных сторон (для семей, в которых несколько детей). Помогайте друг другу не упасть. </a:t>
            </a:r>
            <a:endParaRPr lang="ru-RU" dirty="0" smtClean="0"/>
          </a:p>
          <a:p>
            <a:pPr marL="342900" indent="-342900">
              <a:buFont typeface="Arial" panose="020B0604020202020204" pitchFamily="34" charset="0"/>
              <a:buChar char="•"/>
            </a:pPr>
            <a:r>
              <a:rPr lang="ru-RU" dirty="0" smtClean="0"/>
              <a:t>4</a:t>
            </a:r>
            <a:r>
              <a:rPr lang="ru-RU" dirty="0"/>
              <a:t>. Попробуй красиво написать букву «п». Попробуй еще три раза. Несколько раз скажи: «п – п – п» и обведи любую из нарисованных «п» пальцем по контуру.</a:t>
            </a:r>
            <a:endParaRPr lang="ru-RU" b="0" dirty="0"/>
          </a:p>
        </p:txBody>
      </p:sp>
      <p:sp>
        <p:nvSpPr>
          <p:cNvPr id="5" name="Заголовок 4">
            <a:extLst>
              <a:ext uri="{FF2B5EF4-FFF2-40B4-BE49-F238E27FC236}">
                <a16:creationId xmlns="" xmlns:a16="http://schemas.microsoft.com/office/drawing/2014/main" id="{AFCA1C1A-BC0A-4E81-82F8-5ACE20F863F6}"/>
              </a:ext>
            </a:extLst>
          </p:cNvPr>
          <p:cNvSpPr>
            <a:spLocks noGrp="1"/>
          </p:cNvSpPr>
          <p:nvPr>
            <p:ph type="title"/>
          </p:nvPr>
        </p:nvSpPr>
        <p:spPr>
          <a:xfrm rot="-360000">
            <a:off x="-61166" y="919125"/>
            <a:ext cx="3890555" cy="1091949"/>
          </a:xfrm>
        </p:spPr>
        <p:txBody>
          <a:bodyPr rtlCol="0">
            <a:noAutofit/>
          </a:bodyPr>
          <a:lstStyle/>
          <a:p>
            <a:pPr rtl="0"/>
            <a:r>
              <a:rPr lang="ru-RU" sz="3400" dirty="0" smtClean="0"/>
              <a:t>День 9 </a:t>
            </a:r>
            <a:endParaRPr lang="ru-RU" sz="3400" dirty="0"/>
          </a:p>
        </p:txBody>
      </p:sp>
      <p:pic>
        <p:nvPicPr>
          <p:cNvPr id="8" name="Рисунок 7"/>
          <p:cNvPicPr>
            <a:picLocks noGrp="1" noChangeAspect="1"/>
          </p:cNvPicPr>
          <p:nvPr>
            <p:ph type="pic" idx="1"/>
          </p:nvPr>
        </p:nvPicPr>
        <p:blipFill>
          <a:blip r:embed="rId3">
            <a:extLst>
              <a:ext uri="{28A0092B-C50C-407E-A947-70E740481C1C}">
                <a14:useLocalDpi xmlns:a14="http://schemas.microsoft.com/office/drawing/2010/main" val="0"/>
              </a:ext>
            </a:extLst>
          </a:blip>
          <a:srcRect t="16464" b="16464"/>
          <a:stretch>
            <a:fillRect/>
          </a:stretch>
        </p:blipFill>
        <p:spPr>
          <a:xfrm>
            <a:off x="4227871" y="229787"/>
            <a:ext cx="7813805" cy="5229735"/>
          </a:xfrm>
        </p:spPr>
      </p:pic>
    </p:spTree>
    <p:extLst>
      <p:ext uri="{BB962C8B-B14F-4D97-AF65-F5344CB8AC3E}">
        <p14:creationId xmlns:p14="http://schemas.microsoft.com/office/powerpoint/2010/main" val="2956282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 xmlns:a16="http://schemas.microsoft.com/office/drawing/2014/main" id="{1D6158BA-8D0B-4C52-9952-51D361C7F3ED}"/>
              </a:ext>
            </a:extLst>
          </p:cNvPr>
          <p:cNvSpPr>
            <a:spLocks noGrp="1"/>
          </p:cNvSpPr>
          <p:nvPr>
            <p:ph type="sldNum" sz="quarter" idx="12"/>
          </p:nvPr>
        </p:nvSpPr>
        <p:spPr/>
        <p:txBody>
          <a:bodyPr rtlCol="0"/>
          <a:lstStyle/>
          <a:p>
            <a:pPr rtl="0"/>
            <a:fld id="{98C0CDE5-970C-4CC4-BF43-0DA127E73E82}" type="slidenum">
              <a:rPr lang="ru-RU" smtClean="0"/>
              <a:t>12</a:t>
            </a:fld>
            <a:endParaRPr lang="ru-RU"/>
          </a:p>
        </p:txBody>
      </p:sp>
      <p:sp>
        <p:nvSpPr>
          <p:cNvPr id="7" name="Заголовок 6"/>
          <p:cNvSpPr>
            <a:spLocks noGrp="1"/>
          </p:cNvSpPr>
          <p:nvPr>
            <p:ph type="title"/>
          </p:nvPr>
        </p:nvSpPr>
        <p:spPr>
          <a:xfrm>
            <a:off x="246638" y="210408"/>
            <a:ext cx="3968496" cy="832104"/>
          </a:xfrm>
        </p:spPr>
        <p:txBody>
          <a:bodyPr/>
          <a:lstStyle/>
          <a:p>
            <a:r>
              <a:rPr lang="ru-RU" dirty="0" smtClean="0"/>
              <a:t>День 10. Заключительный</a:t>
            </a:r>
            <a:endParaRPr lang="ru-RU" dirty="0"/>
          </a:p>
        </p:txBody>
      </p:sp>
      <p:sp>
        <p:nvSpPr>
          <p:cNvPr id="8" name="Прямоугольник 7"/>
          <p:cNvSpPr/>
          <p:nvPr/>
        </p:nvSpPr>
        <p:spPr>
          <a:xfrm>
            <a:off x="4570897" y="137536"/>
            <a:ext cx="6096000" cy="6463308"/>
          </a:xfrm>
          <a:prstGeom prst="rect">
            <a:avLst/>
          </a:prstGeom>
        </p:spPr>
        <p:txBody>
          <a:bodyPr>
            <a:spAutoFit/>
          </a:bodyPr>
          <a:lstStyle/>
          <a:p>
            <a:pPr marL="285750" indent="-285750">
              <a:buFont typeface="Arial" panose="020B0604020202020204" pitchFamily="34" charset="0"/>
              <a:buChar char="•"/>
            </a:pPr>
            <a:r>
              <a:rPr lang="ru-RU" dirty="0">
                <a:solidFill>
                  <a:srgbClr val="000000"/>
                </a:solidFill>
              </a:rPr>
              <a:t>1. Рассмотри свои игрушки и выбери три из них, которые чем-то похожи на тебя. Обратись к каждой игрушке со словами: «Я и ты похожи, потому что…». Запиши или нарисуй то, чем похожи ты и выбранные игрушки. </a:t>
            </a:r>
            <a:endParaRPr lang="ru-RU" dirty="0" smtClean="0">
              <a:solidFill>
                <a:srgbClr val="000000"/>
              </a:solidFill>
            </a:endParaRPr>
          </a:p>
          <a:p>
            <a:pPr marL="285750" indent="-285750">
              <a:buFont typeface="Arial" panose="020B0604020202020204" pitchFamily="34" charset="0"/>
              <a:buChar char="•"/>
            </a:pPr>
            <a:r>
              <a:rPr lang="ru-RU" dirty="0" smtClean="0">
                <a:solidFill>
                  <a:srgbClr val="000000"/>
                </a:solidFill>
              </a:rPr>
              <a:t>2</a:t>
            </a:r>
            <a:r>
              <a:rPr lang="ru-RU" dirty="0">
                <a:solidFill>
                  <a:srgbClr val="000000"/>
                </a:solidFill>
              </a:rPr>
              <a:t>. Выбери карандаш, которым ты редко рисуешь. Сделай из него что-то другое, какую-то поделку. Сфотографируй свою поделку или попроси родителей сделать фотографию. </a:t>
            </a:r>
            <a:endParaRPr lang="ru-RU" dirty="0" smtClean="0">
              <a:solidFill>
                <a:srgbClr val="000000"/>
              </a:solidFill>
            </a:endParaRPr>
          </a:p>
          <a:p>
            <a:pPr marL="285750" indent="-285750">
              <a:buFont typeface="Arial" panose="020B0604020202020204" pitchFamily="34" charset="0"/>
              <a:buChar char="•"/>
            </a:pPr>
            <a:r>
              <a:rPr lang="ru-RU" dirty="0" smtClean="0">
                <a:solidFill>
                  <a:srgbClr val="000000"/>
                </a:solidFill>
              </a:rPr>
              <a:t>3</a:t>
            </a:r>
            <a:r>
              <a:rPr lang="ru-RU" dirty="0">
                <a:solidFill>
                  <a:srgbClr val="000000"/>
                </a:solidFill>
              </a:rPr>
              <a:t>. Скатай из нескольких листов бумаги мячик. Возьми мячик в руки и попробуй попасть им в такие цели: в свою кровать, в стул, в дверь. Теперь используй мишени поменьше. Положи на пол в одну полоску тапочек, небьющуюся игрушку и книжку. Попробуй попасть в такие мишени. Если получилось, возьми лист бумаги и нарисуй на нем такие мишени, какие захочешь. Например, нарисуй кольцевую мишень, большие разноцветные круги или фигурки животных. Попробуй попасть в мишени, нарисованные на бумаге. Вместо бумажного мячика ты можешь использовать воздушный шарик. </a:t>
            </a:r>
            <a:endParaRPr lang="ru-RU" dirty="0" smtClean="0">
              <a:solidFill>
                <a:srgbClr val="000000"/>
              </a:solidFill>
            </a:endParaRPr>
          </a:p>
          <a:p>
            <a:pPr marL="285750" indent="-285750">
              <a:buFont typeface="Arial" panose="020B0604020202020204" pitchFamily="34" charset="0"/>
              <a:buChar char="•"/>
            </a:pPr>
            <a:r>
              <a:rPr lang="ru-RU" dirty="0" smtClean="0">
                <a:solidFill>
                  <a:srgbClr val="000000"/>
                </a:solidFill>
              </a:rPr>
              <a:t>4</a:t>
            </a:r>
            <a:r>
              <a:rPr lang="ru-RU" dirty="0">
                <a:solidFill>
                  <a:srgbClr val="000000"/>
                </a:solidFill>
              </a:rPr>
              <a:t>. Повтори стишок: «Ц, ч, ш, щ, э, ю, я – вот и все мои друзья.</a:t>
            </a:r>
          </a:p>
        </p:txBody>
      </p:sp>
      <p:pic>
        <p:nvPicPr>
          <p:cNvPr id="8194" name="Picture 2" descr="Урок по физкультуре по теме «Метание мяча», ФГО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016" y="2071483"/>
            <a:ext cx="3113881" cy="325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966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34AA4C6-BA7F-40BC-AD51-EFDDDBEA5A84}"/>
              </a:ext>
            </a:extLst>
          </p:cNvPr>
          <p:cNvSpPr>
            <a:spLocks noGrp="1"/>
          </p:cNvSpPr>
          <p:nvPr>
            <p:ph type="title"/>
          </p:nvPr>
        </p:nvSpPr>
        <p:spPr/>
        <p:txBody>
          <a:bodyPr rtlCol="0">
            <a:normAutofit fontScale="90000"/>
          </a:bodyPr>
          <a:lstStyle/>
          <a:p>
            <a:pPr rtl="0"/>
            <a:r>
              <a:rPr lang="ru-RU" dirty="0"/>
              <a:t>Спасибо за </a:t>
            </a:r>
            <a:r>
              <a:rPr lang="ru-RU" dirty="0" smtClean="0"/>
              <a:t>участие!</a:t>
            </a:r>
            <a:endParaRPr lang="ru-RU" dirty="0"/>
          </a:p>
        </p:txBody>
      </p:sp>
      <p:sp>
        <p:nvSpPr>
          <p:cNvPr id="4" name="Текст 3">
            <a:extLst>
              <a:ext uri="{FF2B5EF4-FFF2-40B4-BE49-F238E27FC236}">
                <a16:creationId xmlns="" xmlns:a16="http://schemas.microsoft.com/office/drawing/2014/main" id="{F155FC3B-DD33-4B9A-A5EB-A2301786CE4E}"/>
              </a:ext>
            </a:extLst>
          </p:cNvPr>
          <p:cNvSpPr>
            <a:spLocks noGrp="1"/>
          </p:cNvSpPr>
          <p:nvPr>
            <p:ph type="body" sz="quarter" idx="14"/>
          </p:nvPr>
        </p:nvSpPr>
        <p:spPr>
          <a:xfrm rot="720000">
            <a:off x="8475848" y="4102750"/>
            <a:ext cx="3689627" cy="642938"/>
          </a:xfrm>
        </p:spPr>
        <p:txBody>
          <a:bodyPr rtlCol="0"/>
          <a:lstStyle/>
          <a:p>
            <a:pPr rtl="0"/>
            <a:r>
              <a:rPr lang="ru-RU" dirty="0" smtClean="0"/>
              <a:t>Педагог-психолог: Скрябина Т.В.</a:t>
            </a:r>
            <a:endParaRPr lang="ru-RU" dirty="0"/>
          </a:p>
        </p:txBody>
      </p:sp>
      <p:pic>
        <p:nvPicPr>
          <p:cNvPr id="7" name="Рисунок 6" descr="Мальчик, несущий красный рюкзак">
            <a:extLst>
              <a:ext uri="{FF2B5EF4-FFF2-40B4-BE49-F238E27FC236}">
                <a16:creationId xmlns="" xmlns:a16="http://schemas.microsoft.com/office/drawing/2014/main" id="{10962572-14B4-44BB-89AB-9ADA56D6B408}"/>
              </a:ext>
            </a:extLst>
          </p:cNvPr>
          <p:cNvPicPr>
            <a:picLocks noGrp="1" noChangeAspect="1"/>
          </p:cNvPicPr>
          <p:nvPr>
            <p:ph type="pic" sz="quarter" idx="13"/>
          </p:nvPr>
        </p:nvPicPr>
        <p:blipFill rotWithShape="1">
          <a:blip r:embed="rId3"/>
          <a:srcRect l="17932" t="26156" r="14038" b="34430"/>
          <a:stretch/>
        </p:blipFill>
        <p:spPr>
          <a:xfrm>
            <a:off x="-1600" y="1096296"/>
            <a:ext cx="6052552" cy="5259842"/>
          </a:xfrm>
        </p:spPr>
      </p:pic>
    </p:spTree>
    <p:extLst>
      <p:ext uri="{BB962C8B-B14F-4D97-AF65-F5344CB8AC3E}">
        <p14:creationId xmlns:p14="http://schemas.microsoft.com/office/powerpoint/2010/main" val="192333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D1A9F9A-7914-429C-8B48-A81473A57190}"/>
              </a:ext>
            </a:extLst>
          </p:cNvPr>
          <p:cNvSpPr>
            <a:spLocks noGrp="1"/>
          </p:cNvSpPr>
          <p:nvPr>
            <p:ph type="title"/>
          </p:nvPr>
        </p:nvSpPr>
        <p:spPr>
          <a:xfrm rot="-360000">
            <a:off x="58295" y="829703"/>
            <a:ext cx="4812327" cy="1122526"/>
          </a:xfrm>
        </p:spPr>
        <p:txBody>
          <a:bodyPr rtlCol="0">
            <a:normAutofit/>
          </a:bodyPr>
          <a:lstStyle/>
          <a:p>
            <a:r>
              <a:rPr lang="ru-RU" sz="2400" dirty="0"/>
              <a:t>Картотека заданий марафона для дошкольников в период самоизоляции</a:t>
            </a:r>
          </a:p>
        </p:txBody>
      </p:sp>
      <p:pic>
        <p:nvPicPr>
          <p:cNvPr id="25" name="Рисунок 24" descr="Ребенок, раскрашивающий карандашом">
            <a:extLst>
              <a:ext uri="{FF2B5EF4-FFF2-40B4-BE49-F238E27FC236}">
                <a16:creationId xmlns="" xmlns:a16="http://schemas.microsoft.com/office/drawing/2014/main" id="{D25A3CAD-2ED9-4CC4-AC5F-E449BB764278}"/>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3314240" y="793217"/>
            <a:ext cx="8877760" cy="6064783"/>
          </a:xfrm>
        </p:spPr>
      </p:pic>
      <p:sp>
        <p:nvSpPr>
          <p:cNvPr id="8" name="Нижний колонтитул 7">
            <a:extLst>
              <a:ext uri="{FF2B5EF4-FFF2-40B4-BE49-F238E27FC236}">
                <a16:creationId xmlns="" xmlns:a16="http://schemas.microsoft.com/office/drawing/2014/main" id="{0616C4DF-BD76-4DFD-9788-A65985F05CA6}"/>
              </a:ext>
            </a:extLst>
          </p:cNvPr>
          <p:cNvSpPr>
            <a:spLocks noGrp="1"/>
          </p:cNvSpPr>
          <p:nvPr>
            <p:ph type="ftr" sz="quarter" idx="11"/>
          </p:nvPr>
        </p:nvSpPr>
        <p:spPr>
          <a:xfrm>
            <a:off x="911225" y="5823285"/>
            <a:ext cx="2639323" cy="610204"/>
          </a:xfrm>
        </p:spPr>
        <p:txBody>
          <a:bodyPr rtlCol="0"/>
          <a:lstStyle/>
          <a:p>
            <a:pPr algn="ctr" rtl="0"/>
            <a:r>
              <a:rPr lang="ru-RU" dirty="0" smtClean="0"/>
              <a:t>Марафон рассчитан</a:t>
            </a:r>
          </a:p>
          <a:p>
            <a:pPr algn="ctr" rtl="0"/>
            <a:r>
              <a:rPr lang="ru-RU" dirty="0" smtClean="0"/>
              <a:t> на 10 дней.</a:t>
            </a:r>
            <a:endParaRPr lang="ru-RU" dirty="0"/>
          </a:p>
        </p:txBody>
      </p:sp>
      <p:sp>
        <p:nvSpPr>
          <p:cNvPr id="9" name="Номер слайда 8">
            <a:extLst>
              <a:ext uri="{FF2B5EF4-FFF2-40B4-BE49-F238E27FC236}">
                <a16:creationId xmlns="" xmlns:a16="http://schemas.microsoft.com/office/drawing/2014/main" id="{F759139A-0794-42B5-84C4-5E9E21B10D1E}"/>
              </a:ext>
            </a:extLst>
          </p:cNvPr>
          <p:cNvSpPr>
            <a:spLocks noGrp="1"/>
          </p:cNvSpPr>
          <p:nvPr>
            <p:ph type="sldNum" sz="quarter" idx="12"/>
          </p:nvPr>
        </p:nvSpPr>
        <p:spPr/>
        <p:txBody>
          <a:bodyPr rtlCol="0"/>
          <a:lstStyle/>
          <a:p>
            <a:pPr rtl="0"/>
            <a:fld id="{98C0CDE5-970C-4CC4-BF43-0DA127E73E82}" type="slidenum">
              <a:rPr lang="ru-RU" smtClean="0"/>
              <a:pPr/>
              <a:t>2</a:t>
            </a:fld>
            <a:endParaRPr lang="ru-RU"/>
          </a:p>
        </p:txBody>
      </p:sp>
    </p:spTree>
    <p:extLst>
      <p:ext uri="{BB962C8B-B14F-4D97-AF65-F5344CB8AC3E}">
        <p14:creationId xmlns:p14="http://schemas.microsoft.com/office/powerpoint/2010/main" val="243994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 xmlns:a16="http://schemas.microsoft.com/office/drawing/2014/main" id="{79195BEB-A072-45D8-848D-E8CA744F9022}"/>
              </a:ext>
            </a:extLst>
          </p:cNvPr>
          <p:cNvSpPr>
            <a:spLocks noGrp="1"/>
          </p:cNvSpPr>
          <p:nvPr>
            <p:ph type="title"/>
          </p:nvPr>
        </p:nvSpPr>
        <p:spPr>
          <a:xfrm rot="-360000">
            <a:off x="799719" y="921712"/>
            <a:ext cx="4191760" cy="767764"/>
          </a:xfrm>
        </p:spPr>
        <p:txBody>
          <a:bodyPr rtlCol="0">
            <a:normAutofit/>
          </a:bodyPr>
          <a:lstStyle/>
          <a:p>
            <a:r>
              <a:rPr lang="ru-RU" sz="3600" dirty="0"/>
              <a:t>Д</a:t>
            </a:r>
            <a:r>
              <a:rPr lang="ru-RU" sz="3600" dirty="0" smtClean="0"/>
              <a:t>ень 1</a:t>
            </a:r>
            <a:endParaRPr lang="ru-RU" sz="3600" dirty="0"/>
          </a:p>
        </p:txBody>
      </p:sp>
      <p:sp>
        <p:nvSpPr>
          <p:cNvPr id="6" name="Текст 5">
            <a:extLst>
              <a:ext uri="{FF2B5EF4-FFF2-40B4-BE49-F238E27FC236}">
                <a16:creationId xmlns="" xmlns:a16="http://schemas.microsoft.com/office/drawing/2014/main" id="{FE58025A-9737-434D-AE90-0CC9E7990286}"/>
              </a:ext>
            </a:extLst>
          </p:cNvPr>
          <p:cNvSpPr>
            <a:spLocks noGrp="1"/>
          </p:cNvSpPr>
          <p:nvPr>
            <p:ph type="body" sz="quarter" idx="13"/>
          </p:nvPr>
        </p:nvSpPr>
        <p:spPr>
          <a:xfrm>
            <a:off x="255639" y="2266536"/>
            <a:ext cx="5279922" cy="4439064"/>
          </a:xfrm>
        </p:spPr>
        <p:txBody>
          <a:bodyPr rtlCol="0">
            <a:normAutofit lnSpcReduction="10000"/>
          </a:bodyPr>
          <a:lstStyle/>
          <a:p>
            <a:r>
              <a:rPr lang="ru-RU" dirty="0"/>
              <a:t>1. Найди в квартире десять объектов, которые по размеру больше кошки, но меньше тебя. Ищи везде. Составь список того, что ты нашел (для детей, которые умеют писать). Изобрази эти десять предметов на рисунке (для детей, которые не умеют писать). </a:t>
            </a:r>
            <a:endParaRPr lang="ru-RU" dirty="0" smtClean="0"/>
          </a:p>
          <a:p>
            <a:r>
              <a:rPr lang="ru-RU" dirty="0" smtClean="0"/>
              <a:t>2</a:t>
            </a:r>
            <a:r>
              <a:rPr lang="ru-RU" dirty="0"/>
              <a:t>. Возьми десять деталей </a:t>
            </a:r>
            <a:r>
              <a:rPr lang="ru-RU" dirty="0" err="1"/>
              <a:t>Лего</a:t>
            </a:r>
            <a:r>
              <a:rPr lang="ru-RU" dirty="0"/>
              <a:t> или любого другого конструктора. Тщательно выбирай детали – они должны тебе нравиться и вдохновлять. Лучше всего брать детали разного цвета и формы. Набрал десять деталей? Теперь у тебя есть всего две минуты, чтобы построить конструкцию только из этих деталей. Приступай! Когда будет готово, давай сфотографируем конструкцию, которая у тебя получится</a:t>
            </a:r>
            <a:r>
              <a:rPr lang="ru-RU" dirty="0" smtClean="0"/>
              <a:t>.</a:t>
            </a:r>
          </a:p>
          <a:p>
            <a:r>
              <a:rPr lang="ru-RU" dirty="0" smtClean="0"/>
              <a:t> </a:t>
            </a:r>
            <a:r>
              <a:rPr lang="ru-RU" dirty="0"/>
              <a:t>3. Пять раз отожмись. Если получится, отожмись еще сколько сможешь. Запомни, сколько раз у тебя получилось это сделать. </a:t>
            </a:r>
            <a:endParaRPr lang="ru-RU" dirty="0" smtClean="0"/>
          </a:p>
          <a:p>
            <a:r>
              <a:rPr lang="ru-RU" dirty="0" smtClean="0"/>
              <a:t>4</a:t>
            </a:r>
            <a:r>
              <a:rPr lang="ru-RU" dirty="0"/>
              <a:t>. Выучи одно слово на любом иностранном языке: английском, немецком, арабском, эльфийском, драконьем. Или: запомни одно новое слово (например, название цвета или формы – для детей, которые плохо говорят). </a:t>
            </a:r>
          </a:p>
        </p:txBody>
      </p:sp>
      <p:pic>
        <p:nvPicPr>
          <p:cNvPr id="17" name="Рисунок 16" descr="Мальчик, читающий книгу">
            <a:extLst>
              <a:ext uri="{FF2B5EF4-FFF2-40B4-BE49-F238E27FC236}">
                <a16:creationId xmlns="" xmlns:a16="http://schemas.microsoft.com/office/drawing/2014/main" id="{C8B885F2-2AC2-46A9-9D9B-71123D1A1F6B}"/>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a:stretch/>
        </p:blipFill>
        <p:spPr>
          <a:xfrm rot="720000">
            <a:off x="6384187" y="209524"/>
            <a:ext cx="4647699" cy="5472101"/>
          </a:xfrm>
        </p:spPr>
      </p:pic>
      <p:sp>
        <p:nvSpPr>
          <p:cNvPr id="4" name="Номер слайда 3">
            <a:extLst>
              <a:ext uri="{FF2B5EF4-FFF2-40B4-BE49-F238E27FC236}">
                <a16:creationId xmlns="" xmlns:a16="http://schemas.microsoft.com/office/drawing/2014/main" id="{03E8D56A-2615-403F-A09F-BC30DF1EE768}"/>
              </a:ext>
            </a:extLst>
          </p:cNvPr>
          <p:cNvSpPr>
            <a:spLocks noGrp="1"/>
          </p:cNvSpPr>
          <p:nvPr>
            <p:ph type="sldNum" sz="quarter" idx="12"/>
          </p:nvPr>
        </p:nvSpPr>
        <p:spPr/>
        <p:txBody>
          <a:bodyPr rtlCol="0"/>
          <a:lstStyle/>
          <a:p>
            <a:pPr rtl="0"/>
            <a:fld id="{98C0CDE5-970C-4CC4-BF43-0DA127E73E82}" type="slidenum">
              <a:rPr lang="ru-RU" smtClean="0"/>
              <a:pPr/>
              <a:t>3</a:t>
            </a:fld>
            <a:endParaRPr lang="ru-RU"/>
          </a:p>
        </p:txBody>
      </p:sp>
    </p:spTree>
    <p:extLst>
      <p:ext uri="{BB962C8B-B14F-4D97-AF65-F5344CB8AC3E}">
        <p14:creationId xmlns:p14="http://schemas.microsoft.com/office/powerpoint/2010/main" val="3671418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 xmlns:a16="http://schemas.microsoft.com/office/drawing/2014/main" id="{C2D9D162-C3F3-4DA6-ACF1-E33B89535E11}"/>
              </a:ext>
            </a:extLst>
          </p:cNvPr>
          <p:cNvSpPr>
            <a:spLocks noGrp="1"/>
          </p:cNvSpPr>
          <p:nvPr>
            <p:ph type="title"/>
          </p:nvPr>
        </p:nvSpPr>
        <p:spPr/>
        <p:txBody>
          <a:bodyPr rtlCol="0">
            <a:normAutofit/>
          </a:bodyPr>
          <a:lstStyle/>
          <a:p>
            <a:pPr rtl="0"/>
            <a:r>
              <a:rPr lang="ru-RU" dirty="0" smtClean="0"/>
              <a:t>День 2</a:t>
            </a:r>
            <a:endParaRPr lang="ru-RU" dirty="0"/>
          </a:p>
        </p:txBody>
      </p:sp>
      <p:sp>
        <p:nvSpPr>
          <p:cNvPr id="3" name="Номер слайда 2">
            <a:extLst>
              <a:ext uri="{FF2B5EF4-FFF2-40B4-BE49-F238E27FC236}">
                <a16:creationId xmlns="" xmlns:a16="http://schemas.microsoft.com/office/drawing/2014/main" id="{1B207A22-C237-4907-825A-3E28A7AE92A4}"/>
              </a:ext>
            </a:extLst>
          </p:cNvPr>
          <p:cNvSpPr>
            <a:spLocks noGrp="1"/>
          </p:cNvSpPr>
          <p:nvPr>
            <p:ph type="sldNum" sz="quarter" idx="12"/>
          </p:nvPr>
        </p:nvSpPr>
        <p:spPr/>
        <p:txBody>
          <a:bodyPr rtlCol="0"/>
          <a:lstStyle/>
          <a:p>
            <a:pPr rtl="0"/>
            <a:fld id="{98C0CDE5-970C-4CC4-BF43-0DA127E73E82}" type="slidenum">
              <a:rPr lang="ru-RU" smtClean="0"/>
              <a:t>4</a:t>
            </a:fld>
            <a:endParaRPr lang="ru-RU"/>
          </a:p>
        </p:txBody>
      </p:sp>
      <p:sp>
        <p:nvSpPr>
          <p:cNvPr id="8" name="Прямоугольник 7"/>
          <p:cNvSpPr/>
          <p:nvPr/>
        </p:nvSpPr>
        <p:spPr>
          <a:xfrm>
            <a:off x="4945625" y="1739657"/>
            <a:ext cx="6096000" cy="3293209"/>
          </a:xfrm>
          <a:prstGeom prst="rect">
            <a:avLst/>
          </a:prstGeom>
        </p:spPr>
        <p:txBody>
          <a:bodyPr>
            <a:spAutoFit/>
          </a:bodyPr>
          <a:lstStyle/>
          <a:p>
            <a:pPr marL="285750" indent="-285750">
              <a:buFont typeface="Arial" panose="020B0604020202020204" pitchFamily="34" charset="0"/>
              <a:buChar char="•"/>
            </a:pPr>
            <a:r>
              <a:rPr lang="ru-RU" sz="1600" dirty="0" smtClean="0">
                <a:solidFill>
                  <a:schemeClr val="accent4"/>
                </a:solidFill>
              </a:rPr>
              <a:t>1. Найди </a:t>
            </a:r>
            <a:r>
              <a:rPr lang="ru-RU" sz="1600" dirty="0">
                <a:solidFill>
                  <a:schemeClr val="accent4"/>
                </a:solidFill>
              </a:rPr>
              <a:t>десять деревянных предметов в квартире. Вслух назови каждый. Запиши их в список (для детей, которые умеют писать). Нарисуй рисунок с ними (для детей, которые не умеют писать). </a:t>
            </a:r>
            <a:endParaRPr lang="ru-RU" sz="1600" dirty="0" smtClean="0">
              <a:solidFill>
                <a:schemeClr val="accent4"/>
              </a:solidFill>
            </a:endParaRPr>
          </a:p>
          <a:p>
            <a:pPr marL="285750" indent="-285750">
              <a:buFont typeface="Arial" panose="020B0604020202020204" pitchFamily="34" charset="0"/>
              <a:buChar char="•"/>
            </a:pPr>
            <a:r>
              <a:rPr lang="ru-RU" sz="1600" dirty="0" smtClean="0">
                <a:solidFill>
                  <a:schemeClr val="accent4"/>
                </a:solidFill>
              </a:rPr>
              <a:t>2</a:t>
            </a:r>
            <a:r>
              <a:rPr lang="ru-RU" sz="1600" dirty="0">
                <a:solidFill>
                  <a:schemeClr val="accent4"/>
                </a:solidFill>
              </a:rPr>
              <a:t>. Выбери две любые чашки и найди как можно больше различий между ними. Запиши различия или нарисуй их. </a:t>
            </a:r>
            <a:endParaRPr lang="ru-RU" sz="1600" dirty="0" smtClean="0">
              <a:solidFill>
                <a:schemeClr val="accent4"/>
              </a:solidFill>
            </a:endParaRPr>
          </a:p>
          <a:p>
            <a:pPr marL="285750" indent="-285750">
              <a:buFont typeface="Arial" panose="020B0604020202020204" pitchFamily="34" charset="0"/>
              <a:buChar char="•"/>
            </a:pPr>
            <a:r>
              <a:rPr lang="ru-RU" sz="1600" dirty="0" smtClean="0">
                <a:solidFill>
                  <a:schemeClr val="accent4"/>
                </a:solidFill>
              </a:rPr>
              <a:t>3</a:t>
            </a:r>
            <a:r>
              <a:rPr lang="ru-RU" sz="1600" dirty="0">
                <a:solidFill>
                  <a:schemeClr val="accent4"/>
                </a:solidFill>
              </a:rPr>
              <a:t>. Изобрази: как кошка потягивается, как собака чешется, как рыба проплывает под корягой в реке. Выбери животное, которое тебе больше всего понравилось изображать, и покажи движениями, что такое животное делает каждый день. </a:t>
            </a:r>
            <a:endParaRPr lang="ru-RU" sz="1600" dirty="0" smtClean="0">
              <a:solidFill>
                <a:schemeClr val="accent4"/>
              </a:solidFill>
            </a:endParaRPr>
          </a:p>
          <a:p>
            <a:pPr marL="285750" indent="-285750">
              <a:buFont typeface="Arial" panose="020B0604020202020204" pitchFamily="34" charset="0"/>
              <a:buChar char="•"/>
            </a:pPr>
            <a:r>
              <a:rPr lang="ru-RU" sz="1600" dirty="0" smtClean="0">
                <a:solidFill>
                  <a:schemeClr val="accent4"/>
                </a:solidFill>
              </a:rPr>
              <a:t>4</a:t>
            </a:r>
            <a:r>
              <a:rPr lang="ru-RU" sz="1600" dirty="0">
                <a:solidFill>
                  <a:schemeClr val="accent4"/>
                </a:solidFill>
              </a:rPr>
              <a:t>. Попробуй красиво написать букву «о». Попробуй еще три раза. Несколько раз скажи: «о – о – о» и обведи любую из нарисованных «о» пальцем по контуру</a:t>
            </a:r>
          </a:p>
        </p:txBody>
      </p:sp>
      <p:pic>
        <p:nvPicPr>
          <p:cNvPr id="1026" name="Picture 2" descr="https://img2.freepng.ru/20180306/fpe/kisspng-cartoon-cup-drawing-cartoon-cup-5a9e4c992fcfb5.12830234152032373719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935" y="2547617"/>
            <a:ext cx="3309380" cy="2941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491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 xmlns:a16="http://schemas.microsoft.com/office/drawing/2014/main" id="{87725C8C-B6FF-4BEE-B7F0-3DFD7C2734C8}"/>
              </a:ext>
            </a:extLst>
          </p:cNvPr>
          <p:cNvSpPr>
            <a:spLocks noGrp="1"/>
          </p:cNvSpPr>
          <p:nvPr>
            <p:ph type="sldNum" sz="quarter" idx="12"/>
          </p:nvPr>
        </p:nvSpPr>
        <p:spPr/>
        <p:txBody>
          <a:bodyPr rtlCol="0"/>
          <a:lstStyle/>
          <a:p>
            <a:pPr rtl="0"/>
            <a:fld id="{98C0CDE5-970C-4CC4-BF43-0DA127E73E82}" type="slidenum">
              <a:rPr lang="ru-RU" smtClean="0"/>
              <a:pPr rtl="0"/>
              <a:t>5</a:t>
            </a:fld>
            <a:endParaRPr lang="ru-RU"/>
          </a:p>
        </p:txBody>
      </p:sp>
      <p:sp>
        <p:nvSpPr>
          <p:cNvPr id="4" name="Текст 3">
            <a:extLst>
              <a:ext uri="{FF2B5EF4-FFF2-40B4-BE49-F238E27FC236}">
                <a16:creationId xmlns="" xmlns:a16="http://schemas.microsoft.com/office/drawing/2014/main" id="{1C507F06-C190-4897-A2E9-0AA8E6684053}"/>
              </a:ext>
            </a:extLst>
          </p:cNvPr>
          <p:cNvSpPr>
            <a:spLocks noGrp="1"/>
          </p:cNvSpPr>
          <p:nvPr>
            <p:ph type="body" idx="2"/>
          </p:nvPr>
        </p:nvSpPr>
        <p:spPr>
          <a:xfrm>
            <a:off x="127819" y="2290916"/>
            <a:ext cx="4100052" cy="4404851"/>
          </a:xfrm>
        </p:spPr>
        <p:txBody>
          <a:bodyPr rtlCol="0">
            <a:normAutofit fontScale="85000" lnSpcReduction="10000"/>
          </a:bodyPr>
          <a:lstStyle/>
          <a:p>
            <a:pPr marL="342900" indent="-342900">
              <a:buFont typeface="Arial" panose="020B0604020202020204" pitchFamily="34" charset="0"/>
              <a:buChar char="•"/>
            </a:pPr>
            <a:r>
              <a:rPr lang="ru-RU" b="0" dirty="0" smtClean="0"/>
              <a:t>1</a:t>
            </a:r>
            <a:r>
              <a:rPr lang="ru-RU" b="0" dirty="0"/>
              <a:t>. Найди в квартире пять (можно больше) объектов, которые больше </a:t>
            </a:r>
            <a:r>
              <a:rPr lang="ru-RU" b="0" dirty="0" smtClean="0"/>
              <a:t>твоей мамы. </a:t>
            </a:r>
            <a:r>
              <a:rPr lang="ru-RU" b="0" dirty="0"/>
              <a:t>Запиши их в список (для детей, которые умеют писать). Нарисуй их (для детей, которые не умеют писать). </a:t>
            </a:r>
            <a:endParaRPr lang="ru-RU" b="0" dirty="0" smtClean="0"/>
          </a:p>
          <a:p>
            <a:pPr marL="342900" indent="-342900">
              <a:buFont typeface="Arial" panose="020B0604020202020204" pitchFamily="34" charset="0"/>
              <a:buChar char="•"/>
            </a:pPr>
            <a:r>
              <a:rPr lang="ru-RU" b="0" dirty="0" smtClean="0"/>
              <a:t>2</a:t>
            </a:r>
            <a:r>
              <a:rPr lang="ru-RU" b="0" dirty="0"/>
              <a:t>. Выбери только зеленые детали </a:t>
            </a:r>
            <a:r>
              <a:rPr lang="ru-RU" b="0" dirty="0" err="1"/>
              <a:t>Лего</a:t>
            </a:r>
            <a:r>
              <a:rPr lang="ru-RU" b="0" dirty="0"/>
              <a:t> или другого конструктора и построй </a:t>
            </a:r>
            <a:r>
              <a:rPr lang="ru-RU" b="0" dirty="0" err="1"/>
              <a:t>чтонибудь</a:t>
            </a:r>
            <a:r>
              <a:rPr lang="ru-RU" b="0" dirty="0"/>
              <a:t> из них. Сделай фотографию своей постройки (или попроси взрослых ее сфотографировать). </a:t>
            </a:r>
            <a:endParaRPr lang="ru-RU" b="0" dirty="0" smtClean="0"/>
          </a:p>
          <a:p>
            <a:pPr marL="342900" indent="-342900">
              <a:buFont typeface="Arial" panose="020B0604020202020204" pitchFamily="34" charset="0"/>
              <a:buChar char="•"/>
            </a:pPr>
            <a:r>
              <a:rPr lang="ru-RU" b="0" dirty="0" smtClean="0"/>
              <a:t>3</a:t>
            </a:r>
            <a:r>
              <a:rPr lang="ru-RU" b="0" dirty="0"/>
              <a:t>. Придумай три упражнения для зарядки. Покажи, как ты их делаешь. Теперь изобрази, как бы их делали: снеговик, динозавр, принцесса. </a:t>
            </a:r>
            <a:endParaRPr lang="ru-RU" b="0" dirty="0" smtClean="0"/>
          </a:p>
          <a:p>
            <a:pPr marL="342900" indent="-342900">
              <a:buFont typeface="Arial" panose="020B0604020202020204" pitchFamily="34" charset="0"/>
              <a:buChar char="•"/>
            </a:pPr>
            <a:r>
              <a:rPr lang="ru-RU" b="0" dirty="0" smtClean="0"/>
              <a:t>4</a:t>
            </a:r>
            <a:r>
              <a:rPr lang="ru-RU" b="0" dirty="0"/>
              <a:t>. Пропой все буквы, которые ты знаешь.</a:t>
            </a:r>
          </a:p>
        </p:txBody>
      </p:sp>
      <p:pic>
        <p:nvPicPr>
          <p:cNvPr id="9" name="Рисунок 8" descr="Набор для рисования">
            <a:extLst>
              <a:ext uri="{FF2B5EF4-FFF2-40B4-BE49-F238E27FC236}">
                <a16:creationId xmlns="" xmlns:a16="http://schemas.microsoft.com/office/drawing/2014/main" id="{71721CA4-A4DE-4064-A8E6-96148525225A}"/>
              </a:ext>
            </a:extLst>
          </p:cNvPr>
          <p:cNvPicPr>
            <a:picLocks noGrp="1" noChangeAspect="1"/>
          </p:cNvPicPr>
          <p:nvPr>
            <p:ph type="pic" sz="quarter" idx="1"/>
          </p:nvPr>
        </p:nvPicPr>
        <p:blipFill rotWithShape="1">
          <a:blip r:embed="rId3"/>
          <a:srcRect l="205" r="205"/>
          <a:stretch/>
        </p:blipFill>
        <p:spPr>
          <a:xfrm>
            <a:off x="4227871" y="176981"/>
            <a:ext cx="7332023" cy="4907281"/>
          </a:xfrm>
        </p:spPr>
      </p:pic>
      <p:sp>
        <p:nvSpPr>
          <p:cNvPr id="5" name="Заголовок 4">
            <a:extLst>
              <a:ext uri="{FF2B5EF4-FFF2-40B4-BE49-F238E27FC236}">
                <a16:creationId xmlns="" xmlns:a16="http://schemas.microsoft.com/office/drawing/2014/main" id="{AFCA1C1A-BC0A-4E81-82F8-5ACE20F863F6}"/>
              </a:ext>
            </a:extLst>
          </p:cNvPr>
          <p:cNvSpPr>
            <a:spLocks noGrp="1"/>
          </p:cNvSpPr>
          <p:nvPr>
            <p:ph type="title"/>
          </p:nvPr>
        </p:nvSpPr>
        <p:spPr>
          <a:xfrm rot="-360000">
            <a:off x="-61166" y="919125"/>
            <a:ext cx="3890555" cy="1091949"/>
          </a:xfrm>
        </p:spPr>
        <p:txBody>
          <a:bodyPr rtlCol="0">
            <a:noAutofit/>
          </a:bodyPr>
          <a:lstStyle/>
          <a:p>
            <a:pPr rtl="0"/>
            <a:r>
              <a:rPr lang="ru-RU" sz="3400" dirty="0" smtClean="0"/>
              <a:t>День 3</a:t>
            </a:r>
            <a:endParaRPr lang="ru-RU" sz="3400" dirty="0"/>
          </a:p>
        </p:txBody>
      </p:sp>
    </p:spTree>
    <p:extLst>
      <p:ext uri="{BB962C8B-B14F-4D97-AF65-F5344CB8AC3E}">
        <p14:creationId xmlns:p14="http://schemas.microsoft.com/office/powerpoint/2010/main" val="2532577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 xmlns:a16="http://schemas.microsoft.com/office/drawing/2014/main" id="{79195BEB-A072-45D8-848D-E8CA744F9022}"/>
              </a:ext>
            </a:extLst>
          </p:cNvPr>
          <p:cNvSpPr>
            <a:spLocks noGrp="1"/>
          </p:cNvSpPr>
          <p:nvPr>
            <p:ph type="title"/>
          </p:nvPr>
        </p:nvSpPr>
        <p:spPr>
          <a:xfrm rot="-360000">
            <a:off x="799719" y="921712"/>
            <a:ext cx="4191760" cy="767764"/>
          </a:xfrm>
        </p:spPr>
        <p:txBody>
          <a:bodyPr rtlCol="0">
            <a:normAutofit/>
          </a:bodyPr>
          <a:lstStyle/>
          <a:p>
            <a:r>
              <a:rPr lang="ru-RU" sz="3600" dirty="0"/>
              <a:t>Д</a:t>
            </a:r>
            <a:r>
              <a:rPr lang="ru-RU" sz="3600" dirty="0" smtClean="0"/>
              <a:t>ень 4</a:t>
            </a:r>
            <a:endParaRPr lang="ru-RU" sz="3600" dirty="0"/>
          </a:p>
        </p:txBody>
      </p:sp>
      <p:sp>
        <p:nvSpPr>
          <p:cNvPr id="6" name="Текст 5">
            <a:extLst>
              <a:ext uri="{FF2B5EF4-FFF2-40B4-BE49-F238E27FC236}">
                <a16:creationId xmlns="" xmlns:a16="http://schemas.microsoft.com/office/drawing/2014/main" id="{FE58025A-9737-434D-AE90-0CC9E7990286}"/>
              </a:ext>
            </a:extLst>
          </p:cNvPr>
          <p:cNvSpPr>
            <a:spLocks noGrp="1"/>
          </p:cNvSpPr>
          <p:nvPr>
            <p:ph type="body" sz="quarter" idx="13"/>
          </p:nvPr>
        </p:nvSpPr>
        <p:spPr>
          <a:xfrm>
            <a:off x="255639" y="2266536"/>
            <a:ext cx="5279922" cy="4439064"/>
          </a:xfrm>
        </p:spPr>
        <p:txBody>
          <a:bodyPr rtlCol="0">
            <a:normAutofit/>
          </a:bodyPr>
          <a:lstStyle/>
          <a:p>
            <a:r>
              <a:rPr lang="ru-RU" dirty="0"/>
              <a:t>1. Возьми пять маленьких кусков ткани или пять бумажных салфеток. Спрячь каждый кусочек ткани в каком-то тайнике в квартире. Тайники придумай сам! Запиши свои тайники или нарисуй рисунок, на котором они будут изображены. </a:t>
            </a:r>
            <a:endParaRPr lang="ru-RU" dirty="0" smtClean="0"/>
          </a:p>
          <a:p>
            <a:r>
              <a:rPr lang="ru-RU" dirty="0" smtClean="0"/>
              <a:t>2</a:t>
            </a:r>
            <a:r>
              <a:rPr lang="ru-RU" dirty="0"/>
              <a:t>. Сделай себе креативную прическу. Стричь волосы нельзя! Сделай </a:t>
            </a:r>
            <a:r>
              <a:rPr lang="ru-RU" dirty="0" err="1"/>
              <a:t>селфи</a:t>
            </a:r>
            <a:r>
              <a:rPr lang="ru-RU" dirty="0"/>
              <a:t>, если умеешь, или попроси взрослых тебя сфотографировать. </a:t>
            </a:r>
            <a:endParaRPr lang="ru-RU" dirty="0" smtClean="0"/>
          </a:p>
          <a:p>
            <a:r>
              <a:rPr lang="ru-RU" dirty="0" smtClean="0"/>
              <a:t>3</a:t>
            </a:r>
            <a:r>
              <a:rPr lang="ru-RU" dirty="0"/>
              <a:t>. Повтори три раза три упражнение: «два отжимания – пять прыжков на месте – одно лежание на спине и дрыганье ногами в воздухе». Между повторами обязательно немножко отдыхай. Когда все сделаешь, попей воды. </a:t>
            </a:r>
            <a:endParaRPr lang="ru-RU" dirty="0" smtClean="0"/>
          </a:p>
          <a:p>
            <a:r>
              <a:rPr lang="ru-RU" dirty="0" smtClean="0"/>
              <a:t>4</a:t>
            </a:r>
            <a:r>
              <a:rPr lang="ru-RU" dirty="0"/>
              <a:t>. Попробуй красиво написать букву «т». Попробуй еще три раза. Несколько раз скажи: «т – т – т» и обведи любую из нарисованных «т» пальцем по контуру</a:t>
            </a:r>
          </a:p>
        </p:txBody>
      </p:sp>
      <p:sp>
        <p:nvSpPr>
          <p:cNvPr id="4" name="Номер слайда 3">
            <a:extLst>
              <a:ext uri="{FF2B5EF4-FFF2-40B4-BE49-F238E27FC236}">
                <a16:creationId xmlns="" xmlns:a16="http://schemas.microsoft.com/office/drawing/2014/main" id="{03E8D56A-2615-403F-A09F-BC30DF1EE768}"/>
              </a:ext>
            </a:extLst>
          </p:cNvPr>
          <p:cNvSpPr>
            <a:spLocks noGrp="1"/>
          </p:cNvSpPr>
          <p:nvPr>
            <p:ph type="sldNum" sz="quarter" idx="12"/>
          </p:nvPr>
        </p:nvSpPr>
        <p:spPr/>
        <p:txBody>
          <a:bodyPr rtlCol="0"/>
          <a:lstStyle/>
          <a:p>
            <a:pPr rtl="0"/>
            <a:fld id="{98C0CDE5-970C-4CC4-BF43-0DA127E73E82}" type="slidenum">
              <a:rPr lang="ru-RU" smtClean="0"/>
              <a:pPr rtl="0"/>
              <a:t>6</a:t>
            </a:fld>
            <a:endParaRPr lang="ru-RU"/>
          </a:p>
        </p:txBody>
      </p:sp>
      <p:pic>
        <p:nvPicPr>
          <p:cNvPr id="2050" name="Picture 2" descr="14 самых безумных и креативных причесок для детей"/>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5838" b="583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425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 xmlns:a16="http://schemas.microsoft.com/office/drawing/2014/main" id="{C2D9D162-C3F3-4DA6-ACF1-E33B89535E11}"/>
              </a:ext>
            </a:extLst>
          </p:cNvPr>
          <p:cNvSpPr>
            <a:spLocks noGrp="1"/>
          </p:cNvSpPr>
          <p:nvPr>
            <p:ph type="title"/>
          </p:nvPr>
        </p:nvSpPr>
        <p:spPr/>
        <p:txBody>
          <a:bodyPr rtlCol="0">
            <a:normAutofit/>
          </a:bodyPr>
          <a:lstStyle/>
          <a:p>
            <a:pPr rtl="0"/>
            <a:r>
              <a:rPr lang="ru-RU" dirty="0" smtClean="0"/>
              <a:t>День 5</a:t>
            </a:r>
            <a:endParaRPr lang="ru-RU" dirty="0"/>
          </a:p>
        </p:txBody>
      </p:sp>
      <p:sp>
        <p:nvSpPr>
          <p:cNvPr id="3" name="Номер слайда 2">
            <a:extLst>
              <a:ext uri="{FF2B5EF4-FFF2-40B4-BE49-F238E27FC236}">
                <a16:creationId xmlns="" xmlns:a16="http://schemas.microsoft.com/office/drawing/2014/main" id="{1B207A22-C237-4907-825A-3E28A7AE92A4}"/>
              </a:ext>
            </a:extLst>
          </p:cNvPr>
          <p:cNvSpPr>
            <a:spLocks noGrp="1"/>
          </p:cNvSpPr>
          <p:nvPr>
            <p:ph type="sldNum" sz="quarter" idx="12"/>
          </p:nvPr>
        </p:nvSpPr>
        <p:spPr/>
        <p:txBody>
          <a:bodyPr rtlCol="0"/>
          <a:lstStyle/>
          <a:p>
            <a:pPr rtl="0"/>
            <a:fld id="{98C0CDE5-970C-4CC4-BF43-0DA127E73E82}" type="slidenum">
              <a:rPr lang="ru-RU" smtClean="0"/>
              <a:t>7</a:t>
            </a:fld>
            <a:endParaRPr lang="ru-RU"/>
          </a:p>
        </p:txBody>
      </p:sp>
      <p:sp>
        <p:nvSpPr>
          <p:cNvPr id="8" name="Прямоугольник 7"/>
          <p:cNvSpPr/>
          <p:nvPr/>
        </p:nvSpPr>
        <p:spPr>
          <a:xfrm>
            <a:off x="5067743" y="1769757"/>
            <a:ext cx="6096000" cy="338554"/>
          </a:xfrm>
          <a:prstGeom prst="rect">
            <a:avLst/>
          </a:prstGeom>
        </p:spPr>
        <p:txBody>
          <a:bodyPr>
            <a:spAutoFit/>
          </a:bodyPr>
          <a:lstStyle/>
          <a:p>
            <a:pPr marL="285750" indent="-285750">
              <a:buFont typeface="Arial" panose="020B0604020202020204" pitchFamily="34" charset="0"/>
              <a:buChar char="•"/>
            </a:pPr>
            <a:endParaRPr lang="ru-RU" sz="1600" dirty="0">
              <a:solidFill>
                <a:schemeClr val="accent4"/>
              </a:solidFill>
            </a:endParaRPr>
          </a:p>
        </p:txBody>
      </p:sp>
      <p:sp>
        <p:nvSpPr>
          <p:cNvPr id="10" name="Прямоугольник 9"/>
          <p:cNvSpPr/>
          <p:nvPr/>
        </p:nvSpPr>
        <p:spPr>
          <a:xfrm>
            <a:off x="5181600" y="1373460"/>
            <a:ext cx="6096000" cy="4247317"/>
          </a:xfrm>
          <a:prstGeom prst="rect">
            <a:avLst/>
          </a:prstGeom>
        </p:spPr>
        <p:txBody>
          <a:bodyPr>
            <a:spAutoFit/>
          </a:bodyPr>
          <a:lstStyle/>
          <a:p>
            <a:pPr marL="285750" indent="-285750">
              <a:buFont typeface="Arial" panose="020B0604020202020204" pitchFamily="34" charset="0"/>
              <a:buChar char="•"/>
            </a:pPr>
            <a:r>
              <a:rPr lang="ru-RU" dirty="0">
                <a:solidFill>
                  <a:srgbClr val="000000"/>
                </a:solidFill>
              </a:rPr>
              <a:t>1. Сделай рисунок на тему «Магазин чудес». Нарисуй в этом магазине разные волшебные вещи, которые ты придумаешь. Сосчитай, сколько волшебных предметов получилось (для детей, которые умеют считать). </a:t>
            </a:r>
            <a:endParaRPr lang="ru-RU" dirty="0" smtClean="0">
              <a:solidFill>
                <a:srgbClr val="000000"/>
              </a:solidFill>
            </a:endParaRPr>
          </a:p>
          <a:p>
            <a:pPr marL="285750" indent="-285750">
              <a:buFont typeface="Arial" panose="020B0604020202020204" pitchFamily="34" charset="0"/>
              <a:buChar char="•"/>
            </a:pPr>
            <a:r>
              <a:rPr lang="ru-RU" dirty="0" smtClean="0">
                <a:solidFill>
                  <a:srgbClr val="000000"/>
                </a:solidFill>
              </a:rPr>
              <a:t>2</a:t>
            </a:r>
            <a:r>
              <a:rPr lang="ru-RU" dirty="0">
                <a:solidFill>
                  <a:srgbClr val="000000"/>
                </a:solidFill>
              </a:rPr>
              <a:t>. Построй башню из </a:t>
            </a:r>
            <a:r>
              <a:rPr lang="ru-RU" dirty="0" err="1">
                <a:solidFill>
                  <a:srgbClr val="000000"/>
                </a:solidFill>
              </a:rPr>
              <a:t>Лего</a:t>
            </a:r>
            <a:r>
              <a:rPr lang="ru-RU" dirty="0">
                <a:solidFill>
                  <a:srgbClr val="000000"/>
                </a:solidFill>
              </a:rPr>
              <a:t>, другого конструктора или кубиков – настолько высокую, насколько сможешь. Сфотографируй постройку или попроси взрослых это сделать. </a:t>
            </a:r>
            <a:endParaRPr lang="ru-RU" dirty="0" smtClean="0">
              <a:solidFill>
                <a:srgbClr val="000000"/>
              </a:solidFill>
            </a:endParaRPr>
          </a:p>
          <a:p>
            <a:pPr marL="285750" indent="-285750">
              <a:buFont typeface="Arial" panose="020B0604020202020204" pitchFamily="34" charset="0"/>
              <a:buChar char="•"/>
            </a:pPr>
            <a:r>
              <a:rPr lang="ru-RU" dirty="0" smtClean="0">
                <a:solidFill>
                  <a:srgbClr val="000000"/>
                </a:solidFill>
              </a:rPr>
              <a:t>3</a:t>
            </a:r>
            <a:r>
              <a:rPr lang="ru-RU" dirty="0">
                <a:solidFill>
                  <a:srgbClr val="000000"/>
                </a:solidFill>
              </a:rPr>
              <a:t>. Семь раз отожмись. Вспомни, сколько раз ты уже отжимался раньше. </a:t>
            </a:r>
            <a:endParaRPr lang="ru-RU" dirty="0" smtClean="0">
              <a:solidFill>
                <a:srgbClr val="000000"/>
              </a:solidFill>
            </a:endParaRPr>
          </a:p>
          <a:p>
            <a:pPr marL="285750" indent="-285750">
              <a:buFont typeface="Arial" panose="020B0604020202020204" pitchFamily="34" charset="0"/>
              <a:buChar char="•"/>
            </a:pPr>
            <a:r>
              <a:rPr lang="ru-RU" dirty="0" smtClean="0">
                <a:solidFill>
                  <a:srgbClr val="000000"/>
                </a:solidFill>
              </a:rPr>
              <a:t>4</a:t>
            </a:r>
            <a:r>
              <a:rPr lang="ru-RU" dirty="0">
                <a:solidFill>
                  <a:srgbClr val="000000"/>
                </a:solidFill>
              </a:rPr>
              <a:t>. Выучи одно слово на любом иностранном языке: английском, немецком, арабском, эльфийском, драконьем. Или: запомни одно новое слово (например, название цвета или формы – для детей, которые плохо говорят).</a:t>
            </a:r>
          </a:p>
        </p:txBody>
      </p:sp>
      <p:pic>
        <p:nvPicPr>
          <p:cNvPr id="1028" name="Picture 4" descr="ᐈ Магазин игрушек Лавка чудес на Горной улице у метро Двигатель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13" y="2350069"/>
            <a:ext cx="47158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844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 xmlns:a16="http://schemas.microsoft.com/office/drawing/2014/main" id="{87725C8C-B6FF-4BEE-B7F0-3DFD7C2734C8}"/>
              </a:ext>
            </a:extLst>
          </p:cNvPr>
          <p:cNvSpPr>
            <a:spLocks noGrp="1"/>
          </p:cNvSpPr>
          <p:nvPr>
            <p:ph type="sldNum" sz="quarter" idx="12"/>
          </p:nvPr>
        </p:nvSpPr>
        <p:spPr/>
        <p:txBody>
          <a:bodyPr rtlCol="0"/>
          <a:lstStyle/>
          <a:p>
            <a:pPr rtl="0"/>
            <a:fld id="{98C0CDE5-970C-4CC4-BF43-0DA127E73E82}" type="slidenum">
              <a:rPr lang="ru-RU" smtClean="0"/>
              <a:pPr rtl="0"/>
              <a:t>8</a:t>
            </a:fld>
            <a:endParaRPr lang="ru-RU"/>
          </a:p>
        </p:txBody>
      </p:sp>
      <p:sp>
        <p:nvSpPr>
          <p:cNvPr id="4" name="Текст 3">
            <a:extLst>
              <a:ext uri="{FF2B5EF4-FFF2-40B4-BE49-F238E27FC236}">
                <a16:creationId xmlns="" xmlns:a16="http://schemas.microsoft.com/office/drawing/2014/main" id="{1C507F06-C190-4897-A2E9-0AA8E6684053}"/>
              </a:ext>
            </a:extLst>
          </p:cNvPr>
          <p:cNvSpPr>
            <a:spLocks noGrp="1"/>
          </p:cNvSpPr>
          <p:nvPr>
            <p:ph type="body" idx="2"/>
          </p:nvPr>
        </p:nvSpPr>
        <p:spPr>
          <a:xfrm>
            <a:off x="127819" y="2290916"/>
            <a:ext cx="4100052" cy="4404851"/>
          </a:xfrm>
        </p:spPr>
        <p:txBody>
          <a:bodyPr rtlCol="0">
            <a:normAutofit fontScale="77500" lnSpcReduction="20000"/>
          </a:bodyPr>
          <a:lstStyle/>
          <a:p>
            <a:pPr marL="342900" indent="-342900">
              <a:buFont typeface="Arial" panose="020B0604020202020204" pitchFamily="34" charset="0"/>
              <a:buChar char="•"/>
            </a:pPr>
            <a:r>
              <a:rPr lang="ru-RU" dirty="0"/>
              <a:t>1. Найди в квартире десять предметов размером не больше куска мыла и имеют один из этих цветов: розовый, синий, белый. Запиши, что нашел, или нарисуй рисунок, где будут изображены эти предметы. </a:t>
            </a:r>
            <a:endParaRPr lang="ru-RU" dirty="0" smtClean="0"/>
          </a:p>
          <a:p>
            <a:pPr marL="342900" indent="-342900">
              <a:buFont typeface="Arial" panose="020B0604020202020204" pitchFamily="34" charset="0"/>
              <a:buChar char="•"/>
            </a:pPr>
            <a:r>
              <a:rPr lang="ru-RU" dirty="0" smtClean="0"/>
              <a:t>2</a:t>
            </a:r>
            <a:r>
              <a:rPr lang="ru-RU" dirty="0"/>
              <a:t>. Поройся в своем шкафу и сделай себе костюм чудища из своей одежды. Попроси взрослых тебя сфотографировать или сделай </a:t>
            </a:r>
            <a:r>
              <a:rPr lang="ru-RU" dirty="0" err="1"/>
              <a:t>селфи</a:t>
            </a:r>
            <a:r>
              <a:rPr lang="ru-RU" dirty="0"/>
              <a:t>, если умеешь. </a:t>
            </a:r>
            <a:endParaRPr lang="ru-RU" dirty="0" smtClean="0"/>
          </a:p>
          <a:p>
            <a:pPr marL="342900" indent="-342900">
              <a:buFont typeface="Arial" panose="020B0604020202020204" pitchFamily="34" charset="0"/>
              <a:buChar char="•"/>
            </a:pPr>
            <a:r>
              <a:rPr lang="ru-RU" dirty="0" smtClean="0"/>
              <a:t>3</a:t>
            </a:r>
            <a:r>
              <a:rPr lang="ru-RU" dirty="0"/>
              <a:t>. Поставь перед собой стул, на стул поставь миску. Скатай из бумаги пять шариков. Отступи от стула на столько шагов, сколько тебе лет. Постарайся забросить все шарики в миску. Тренируйся, пока не сможешь забросить все. </a:t>
            </a:r>
            <a:endParaRPr lang="ru-RU" dirty="0" smtClean="0"/>
          </a:p>
          <a:p>
            <a:pPr marL="342900" indent="-342900">
              <a:buFont typeface="Arial" panose="020B0604020202020204" pitchFamily="34" charset="0"/>
              <a:buChar char="•"/>
            </a:pPr>
            <a:r>
              <a:rPr lang="ru-RU" dirty="0" smtClean="0"/>
              <a:t>4</a:t>
            </a:r>
            <a:r>
              <a:rPr lang="ru-RU" dirty="0"/>
              <a:t>. Повтори стишок: «З, и, к, л, м, н, о – дружно вылезли в окно». Повтори еще два раза.</a:t>
            </a:r>
            <a:endParaRPr lang="ru-RU" b="0" dirty="0"/>
          </a:p>
        </p:txBody>
      </p:sp>
      <p:sp>
        <p:nvSpPr>
          <p:cNvPr id="5" name="Заголовок 4">
            <a:extLst>
              <a:ext uri="{FF2B5EF4-FFF2-40B4-BE49-F238E27FC236}">
                <a16:creationId xmlns="" xmlns:a16="http://schemas.microsoft.com/office/drawing/2014/main" id="{AFCA1C1A-BC0A-4E81-82F8-5ACE20F863F6}"/>
              </a:ext>
            </a:extLst>
          </p:cNvPr>
          <p:cNvSpPr>
            <a:spLocks noGrp="1"/>
          </p:cNvSpPr>
          <p:nvPr>
            <p:ph type="title"/>
          </p:nvPr>
        </p:nvSpPr>
        <p:spPr>
          <a:xfrm rot="-360000">
            <a:off x="-61166" y="919125"/>
            <a:ext cx="3890555" cy="1091949"/>
          </a:xfrm>
        </p:spPr>
        <p:txBody>
          <a:bodyPr rtlCol="0">
            <a:noAutofit/>
          </a:bodyPr>
          <a:lstStyle/>
          <a:p>
            <a:pPr rtl="0"/>
            <a:r>
              <a:rPr lang="ru-RU" sz="3400" dirty="0" smtClean="0"/>
              <a:t>День 6 </a:t>
            </a:r>
            <a:endParaRPr lang="ru-RU" sz="3400" dirty="0"/>
          </a:p>
        </p:txBody>
      </p:sp>
      <p:pic>
        <p:nvPicPr>
          <p:cNvPr id="7" name="Рисунок 6"/>
          <p:cNvPicPr>
            <a:picLocks noGrp="1" noChangeAspect="1"/>
          </p:cNvPicPr>
          <p:nvPr>
            <p:ph type="pic" idx="1"/>
          </p:nvPr>
        </p:nvPicPr>
        <p:blipFill>
          <a:blip r:embed="rId3">
            <a:extLst>
              <a:ext uri="{28A0092B-C50C-407E-A947-70E740481C1C}">
                <a14:useLocalDpi xmlns:a14="http://schemas.microsoft.com/office/drawing/2010/main" val="0"/>
              </a:ext>
            </a:extLst>
          </a:blip>
          <a:srcRect t="5373" b="5373"/>
          <a:stretch>
            <a:fillRect/>
          </a:stretch>
        </p:blipFill>
        <p:spPr>
          <a:xfrm>
            <a:off x="4375355" y="412345"/>
            <a:ext cx="6938733" cy="4644054"/>
          </a:xfrm>
        </p:spPr>
      </p:pic>
    </p:spTree>
    <p:extLst>
      <p:ext uri="{BB962C8B-B14F-4D97-AF65-F5344CB8AC3E}">
        <p14:creationId xmlns:p14="http://schemas.microsoft.com/office/powerpoint/2010/main" val="172412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 xmlns:a16="http://schemas.microsoft.com/office/drawing/2014/main" id="{79195BEB-A072-45D8-848D-E8CA744F9022}"/>
              </a:ext>
            </a:extLst>
          </p:cNvPr>
          <p:cNvSpPr>
            <a:spLocks noGrp="1"/>
          </p:cNvSpPr>
          <p:nvPr>
            <p:ph type="title"/>
          </p:nvPr>
        </p:nvSpPr>
        <p:spPr>
          <a:xfrm rot="-360000">
            <a:off x="799719" y="921712"/>
            <a:ext cx="4191760" cy="767764"/>
          </a:xfrm>
        </p:spPr>
        <p:txBody>
          <a:bodyPr rtlCol="0">
            <a:normAutofit/>
          </a:bodyPr>
          <a:lstStyle/>
          <a:p>
            <a:r>
              <a:rPr lang="ru-RU" sz="3600" dirty="0"/>
              <a:t>Д</a:t>
            </a:r>
            <a:r>
              <a:rPr lang="ru-RU" sz="3600" dirty="0" smtClean="0"/>
              <a:t>ень 7</a:t>
            </a:r>
            <a:endParaRPr lang="ru-RU" sz="3600" dirty="0"/>
          </a:p>
        </p:txBody>
      </p:sp>
      <p:sp>
        <p:nvSpPr>
          <p:cNvPr id="6" name="Текст 5">
            <a:extLst>
              <a:ext uri="{FF2B5EF4-FFF2-40B4-BE49-F238E27FC236}">
                <a16:creationId xmlns="" xmlns:a16="http://schemas.microsoft.com/office/drawing/2014/main" id="{FE58025A-9737-434D-AE90-0CC9E7990286}"/>
              </a:ext>
            </a:extLst>
          </p:cNvPr>
          <p:cNvSpPr>
            <a:spLocks noGrp="1"/>
          </p:cNvSpPr>
          <p:nvPr>
            <p:ph type="body" sz="quarter" idx="13"/>
          </p:nvPr>
        </p:nvSpPr>
        <p:spPr>
          <a:xfrm>
            <a:off x="255639" y="2266536"/>
            <a:ext cx="5279922" cy="4439064"/>
          </a:xfrm>
        </p:spPr>
        <p:txBody>
          <a:bodyPr rtlCol="0">
            <a:normAutofit lnSpcReduction="10000"/>
          </a:bodyPr>
          <a:lstStyle/>
          <a:p>
            <a:r>
              <a:rPr lang="ru-RU" dirty="0"/>
              <a:t>1. Устрой охоту в квартире на специальные предметы, которые я назову. Возьми пакет. Вооружись сачком, если он у тебя есть. Если сачка нет, возьми еще один пакет и надень его на руку – это будет твоя охотничья рука. Налови в пакет сачком или охотничьей рукой такие предметы: что-то зеленое, что-то мягкое, что-то крошечное, что-то круглое, что-то игрушечное, что-то шуршащее. Напиши список или нарисуй рисунок того, что стало твоей </a:t>
            </a:r>
            <a:r>
              <a:rPr lang="ru-RU" dirty="0" smtClean="0"/>
              <a:t>добычей. </a:t>
            </a:r>
          </a:p>
          <a:p>
            <a:r>
              <a:rPr lang="ru-RU" dirty="0" smtClean="0"/>
              <a:t>2</a:t>
            </a:r>
            <a:r>
              <a:rPr lang="ru-RU" dirty="0"/>
              <a:t>. Собери из </a:t>
            </a:r>
            <a:r>
              <a:rPr lang="ru-RU" dirty="0" err="1"/>
              <a:t>Лего</a:t>
            </a:r>
            <a:r>
              <a:rPr lang="ru-RU" dirty="0"/>
              <a:t> или другого конструктора что-то полезное для мамы. Сфотографируй свою поделку или попроси взрослых это сделать. </a:t>
            </a:r>
            <a:endParaRPr lang="ru-RU" dirty="0" smtClean="0"/>
          </a:p>
          <a:p>
            <a:r>
              <a:rPr lang="ru-RU" dirty="0" smtClean="0"/>
              <a:t>3</a:t>
            </a:r>
            <a:r>
              <a:rPr lang="ru-RU" dirty="0"/>
              <a:t>. Разложи на полу пять листов бумаги на небольшом расстоянии друг от друга. Это будут кочки на болоте. Твоя задача – пройти по всем кочкам и не упасть «в болото». Когда у тебя получится пройти с кочки на кочку, сделай более сложный вариант этого задания: </a:t>
            </a:r>
            <a:r>
              <a:rPr lang="ru-RU" dirty="0" err="1"/>
              <a:t>пропрыгай</a:t>
            </a:r>
            <a:r>
              <a:rPr lang="ru-RU" dirty="0"/>
              <a:t> с кочки на кочку на одной ноге. </a:t>
            </a:r>
            <a:endParaRPr lang="ru-RU" dirty="0" smtClean="0"/>
          </a:p>
          <a:p>
            <a:r>
              <a:rPr lang="ru-RU" dirty="0" smtClean="0"/>
              <a:t>4</a:t>
            </a:r>
            <a:r>
              <a:rPr lang="ru-RU" dirty="0"/>
              <a:t>. Попробуй красиво написать букву «у». Попробуй еще три раза. Несколько раз скажи: «у – у – у» и обведи любую из нарисованных «у» пальцем по контуру.</a:t>
            </a:r>
          </a:p>
        </p:txBody>
      </p:sp>
      <p:sp>
        <p:nvSpPr>
          <p:cNvPr id="4" name="Номер слайда 3">
            <a:extLst>
              <a:ext uri="{FF2B5EF4-FFF2-40B4-BE49-F238E27FC236}">
                <a16:creationId xmlns="" xmlns:a16="http://schemas.microsoft.com/office/drawing/2014/main" id="{03E8D56A-2615-403F-A09F-BC30DF1EE768}"/>
              </a:ext>
            </a:extLst>
          </p:cNvPr>
          <p:cNvSpPr>
            <a:spLocks noGrp="1"/>
          </p:cNvSpPr>
          <p:nvPr>
            <p:ph type="sldNum" sz="quarter" idx="12"/>
          </p:nvPr>
        </p:nvSpPr>
        <p:spPr/>
        <p:txBody>
          <a:bodyPr rtlCol="0"/>
          <a:lstStyle/>
          <a:p>
            <a:pPr rtl="0"/>
            <a:fld id="{98C0CDE5-970C-4CC4-BF43-0DA127E73E82}" type="slidenum">
              <a:rPr lang="ru-RU" smtClean="0"/>
              <a:pPr rtl="0"/>
              <a:t>9</a:t>
            </a:fld>
            <a:endParaRPr lang="ru-RU"/>
          </a:p>
        </p:txBody>
      </p:sp>
      <p:pic>
        <p:nvPicPr>
          <p:cNvPr id="7170" name="Picture 2" descr="Lego цветы маме к 8 Марта"/>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10745" b="1074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425808"/>
      </p:ext>
    </p:extLst>
  </p:cSld>
  <p:clrMapOvr>
    <a:masterClrMapping/>
  </p:clrMapOvr>
</p:sld>
</file>

<file path=ppt/theme/theme1.xml><?xml version="1.0" encoding="utf-8"?>
<a:theme xmlns:a="http://schemas.openxmlformats.org/drawingml/2006/main" name="Тема Offic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478490_TF66931380" id="{DC75C98B-783C-4255-87B5-0120853E11B3}" vid="{F1DCB6F4-F218-4B29-83D3-19569F209179}"/>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73EDE487-EF5C-4E3A-89EA-C4A4C06ADA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E4DFFA-4044-499B-B253-CECDC4E80F81}">
  <ds:schemaRefs>
    <ds:schemaRef ds:uri="http://schemas.microsoft.com/sharepoint/v3/contenttype/forms"/>
  </ds:schemaRefs>
</ds:datastoreItem>
</file>

<file path=customXml/itemProps3.xml><?xml version="1.0" encoding="utf-8"?>
<ds:datastoreItem xmlns:ds="http://schemas.openxmlformats.org/officeDocument/2006/customXml" ds:itemID="{52F2E390-9EA7-455D-AC1E-A444746248A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Презентация для начальной школы</Template>
  <TotalTime>0</TotalTime>
  <Words>1641</Words>
  <Application>Microsoft Office PowerPoint</Application>
  <PresentationFormat>Широкоэкранный</PresentationFormat>
  <Paragraphs>83</Paragraphs>
  <Slides>13</Slides>
  <Notes>13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Comic Sans MS</vt:lpstr>
      <vt:lpstr>Franklin Gothic Book</vt:lpstr>
      <vt:lpstr>Тема Office</vt:lpstr>
      <vt:lpstr>Марафон для детей и родителей</vt:lpstr>
      <vt:lpstr>Картотека заданий марафона для дошкольников в период самоизоляции</vt:lpstr>
      <vt:lpstr>День 1</vt:lpstr>
      <vt:lpstr>День 2</vt:lpstr>
      <vt:lpstr>День 3</vt:lpstr>
      <vt:lpstr>День 4</vt:lpstr>
      <vt:lpstr>День 5</vt:lpstr>
      <vt:lpstr>День 6 </vt:lpstr>
      <vt:lpstr>День 7</vt:lpstr>
      <vt:lpstr>День 8</vt:lpstr>
      <vt:lpstr>День 9 </vt:lpstr>
      <vt:lpstr>День 10. Заключительный</vt:lpstr>
      <vt:lpstr>Спасибо за участие!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2020-05-19T07:31:23Z</dcterms:created>
  <dcterms:modified xsi:type="dcterms:W3CDTF">2021-07-09T05:24:19Z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