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2" r:id="rId4"/>
    <p:sldId id="263" r:id="rId5"/>
    <p:sldId id="279" r:id="rId6"/>
    <p:sldId id="264" r:id="rId7"/>
    <p:sldId id="272" r:id="rId8"/>
    <p:sldId id="271" r:id="rId9"/>
    <p:sldId id="273" r:id="rId10"/>
    <p:sldId id="267" r:id="rId11"/>
    <p:sldId id="278" r:id="rId12"/>
    <p:sldId id="27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25ED-6AE2-4FEA-B023-A3800B7AF46B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8909-DEEA-4E1B-A940-EAED94455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Психологическая готовность ребёнка к школе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714488"/>
            <a:ext cx="66247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cs typeface="Times New Roman" pitchFamily="18" charset="0"/>
              </a:rPr>
              <a:t>Интеллектуальная готовность</a:t>
            </a:r>
            <a:endParaRPr lang="ru-RU" i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dirty="0" smtClean="0">
                <a:cs typeface="Times New Roman" pitchFamily="18" charset="0"/>
              </a:rPr>
              <a:t>Развитие навыков счета и письма невозможно без сформированности основных психических функций. Интеллектуальная готовность предполагает определённый уровень развития мышления, речи, внимания, памяти, восприятия и воображения. Интеллектуальная готовность для возраста 6-7 лет – это умение выделять фигуру из фона, способность концентрировать внимание, устанавливать связи между явлениями и событиями, возможность логического запоминания, умение воспроизводить образец.</a:t>
            </a:r>
          </a:p>
          <a:p>
            <a:pPr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cs typeface="Times New Roman" pitchFamily="18" charset="0"/>
              </a:rPr>
              <a:t>Мотивационная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cs typeface="Times New Roman" pitchFamily="18" charset="0"/>
              </a:rPr>
              <a:t>У ребёнка, поступающего в школу, должен быть определенный уровень познавательных интересов, готовность к изменению социальной позиции, желание учиться. То есть у него должна быть сформирована мотивация учения – интерес к новым знаниям, желание научиться чему-то новому. Также, на рубеже 6 лет формируется внутренняя позиция школьника – эмоционально-благополучное отношение к школе, минимальное стремление к игровым и развлекательным (дошкольным) элементам деятельности, ребенок осознает необходимость учения, понимает ее важность и социальную значимость. Но желание пойти в школу и желание учиться существенно отличаются друг от друга. Многие родители понимают, насколько важно у ребёнка желание учиться, поэтому они рассказывают ребёнку о школе, об учителях и о знаниях, приобретаемых в школе. Все это вызывает желание учиться, создает положительное отношение к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7863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 к обучению в школе -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желание учиться, получать знания, это умение слушать учителя и выполнять его задания, это определённый уровень развития мышления, памяти, внимания.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600075"/>
            <a:ext cx="53816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«Быть готовым к школе – не значит уметь читать, писать и считать. Быть готовым к школе – значит быть готовым всему этому научиться»</a:t>
            </a:r>
            <a:r>
              <a:rPr lang="en-US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</a:br>
            <a:r>
              <a:rPr lang="ru-RU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Венгер</a:t>
            </a:r>
            <a:r>
              <a:rPr lang="ru-RU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Л.А.)</a:t>
            </a:r>
            <a:endParaRPr lang="ru-RU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+mn-lt"/>
                <a:cs typeface="Times New Roman" pitchFamily="18" charset="0"/>
              </a:rPr>
              <a:t>Готовность ребёнка к школе определяется совокупностью его физической, педагогической и психологической подготовки</a:t>
            </a:r>
            <a:r>
              <a:rPr lang="ru-RU" dirty="0" smtClean="0">
                <a:latin typeface="+mn-lt"/>
                <a:cs typeface="Times New Roman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5391167" cy="38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00066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+mn-lt"/>
                <a:cs typeface="Times New Roman" pitchFamily="18" charset="0"/>
              </a:rPr>
              <a:t>Когда говорят о готовности к школе, обычно подразумевают, что ребенок должен уметь читать, пересказывать (у него должна быть развита речь), писать (у него должна быть развита мелкая моторика), считать (владеть навыками счета)– </a:t>
            </a:r>
            <a:r>
              <a:rPr lang="ru-RU" sz="2800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это педагогическая готовность к школе. </a:t>
            </a:r>
            <a:r>
              <a:rPr lang="ru-RU" sz="2800" dirty="0" smtClean="0"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latin typeface="+mn-lt"/>
                <a:cs typeface="Times New Roman" pitchFamily="18" charset="0"/>
              </a:rPr>
            </a:br>
            <a:r>
              <a:rPr lang="ru-RU" sz="2800" dirty="0" smtClean="0"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latin typeface="+mn-lt"/>
                <a:cs typeface="Times New Roman" pitchFamily="18" charset="0"/>
              </a:rPr>
            </a:br>
            <a:r>
              <a:rPr lang="ru-RU" sz="2800" dirty="0" smtClean="0">
                <a:latin typeface="+mn-lt"/>
                <a:cs typeface="Times New Roman" pitchFamily="18" charset="0"/>
              </a:rPr>
              <a:t>Помимо этого, ребенок должен обладать определенным уровнем физического здоровья. Высидеть 4 урока и выполнять домашнее задание – </a:t>
            </a:r>
            <a:r>
              <a:rPr lang="ru-RU" sz="2800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это физическая готовность к школе. </a:t>
            </a:r>
            <a:endParaRPr lang="ru-RU" sz="2800" i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Критерии физической готовности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Морфологические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  тела не ниже 23 кг;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пропорции  тела;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зубов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Физиологические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работоспособность  (работать 15-20 минут не отвлекаясь)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Что же означает психологическая готовность ребенка к школе?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3881448" cy="416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41434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Под психологической готовностью к школьному обучению понимается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Психологическая готовность включает в себя: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1"/>
            <a:ext cx="8229600" cy="2286016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личностную готовность;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интеллектуальную готовность;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мотивационную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готовность.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6672"/>
            <a:ext cx="7943848" cy="102350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B050"/>
                </a:solidFill>
                <a:cs typeface="Times New Roman" pitchFamily="18" charset="0"/>
              </a:rPr>
              <a:t>Личностная</a:t>
            </a: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готовность :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умение строить отношения с учителем (умение регулировать свои действия и своё поведение, умение воспринимать учебную задачу);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умение общаться со сверстниками (принимать точку зрения другого, умение взглянуть на себя со стороны, умение выслушивать одноклассников, адекватно реагировать на неудачу других);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отношение к себе (отсутствие заниженной самооценки).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440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Психологическая готовность ребёнка к школе</vt:lpstr>
      <vt:lpstr>«Быть готовым к школе – не значит уметь читать, писать и считать. Быть готовым к школе – значит быть готовым всему этому научиться»  (Венгер Л.А.)</vt:lpstr>
      <vt:lpstr>Готовность ребёнка к школе определяется совокупностью его физической, педагогической и психологической подготовки.</vt:lpstr>
      <vt:lpstr>Когда говорят о готовности к школе, обычно подразумевают, что ребенок должен уметь читать, пересказывать (у него должна быть развита речь), писать (у него должна быть развита мелкая моторика), считать (владеть навыками счета)– это педагогическая готовность к школе.   Помимо этого, ребенок должен обладать определенным уровнем физического здоровья. Высидеть 4 урока и выполнять домашнее задание – это физическая готовность к школе. </vt:lpstr>
      <vt:lpstr>Критерии физической готовности</vt:lpstr>
      <vt:lpstr>Что же означает психологическая готовность ребенка к школе?</vt:lpstr>
      <vt:lpstr>Под психологической готовностью к школьному обучению понимается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сверстников.</vt:lpstr>
      <vt:lpstr>Психологическая готовность включает в себя:</vt:lpstr>
      <vt:lpstr>Личностная готовность : </vt:lpstr>
      <vt:lpstr>Интеллектуальная готовность</vt:lpstr>
      <vt:lpstr>Мотивационная готовность</vt:lpstr>
      <vt:lpstr>Психологическая готовность к обучению в школе - это желание учиться, получать знания, это умение слушать учителя и выполнять его задания, это определённый уровень развития мышления, памяти, внимания.</vt:lpstr>
      <vt:lpstr>Слайд 13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ребёнка к школе</dc:title>
  <dc:creator>User</dc:creator>
  <cp:lastModifiedBy>Екатерина</cp:lastModifiedBy>
  <cp:revision>36</cp:revision>
  <dcterms:created xsi:type="dcterms:W3CDTF">2011-05-29T13:01:05Z</dcterms:created>
  <dcterms:modified xsi:type="dcterms:W3CDTF">2018-11-21T06:08:33Z</dcterms:modified>
</cp:coreProperties>
</file>