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44" r:id="rId5"/>
    <p:sldId id="343" r:id="rId6"/>
    <p:sldId id="271" r:id="rId7"/>
    <p:sldId id="342" r:id="rId8"/>
    <p:sldId id="266" r:id="rId9"/>
    <p:sldId id="269" r:id="rId10"/>
    <p:sldId id="267" r:id="rId11"/>
    <p:sldId id="273" r:id="rId12"/>
    <p:sldId id="259" r:id="rId13"/>
    <p:sldId id="260" r:id="rId14"/>
    <p:sldId id="277" r:id="rId15"/>
    <p:sldId id="261" r:id="rId16"/>
    <p:sldId id="278" r:id="rId17"/>
    <p:sldId id="262" r:id="rId18"/>
    <p:sldId id="279" r:id="rId19"/>
    <p:sldId id="263" r:id="rId20"/>
    <p:sldId id="280" r:id="rId21"/>
    <p:sldId id="264" r:id="rId22"/>
    <p:sldId id="281" r:id="rId23"/>
    <p:sldId id="265" r:id="rId24"/>
    <p:sldId id="282" r:id="rId25"/>
    <p:sldId id="275" r:id="rId26"/>
    <p:sldId id="274" r:id="rId27"/>
    <p:sldId id="284" r:id="rId28"/>
    <p:sldId id="283" r:id="rId29"/>
    <p:sldId id="285" r:id="rId30"/>
    <p:sldId id="276" r:id="rId31"/>
    <p:sldId id="26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. П." userId="e12331a69f1cdb6e" providerId="LiveId" clId="{48992934-B39E-4E21-BFB6-B541666E258C}"/>
    <pc:docChg chg="undo custSel addSld delSld modSld">
      <pc:chgData name="А. П." userId="e12331a69f1cdb6e" providerId="LiveId" clId="{48992934-B39E-4E21-BFB6-B541666E258C}" dt="2021-10-24T10:03:25.092" v="1418" actId="1076"/>
      <pc:docMkLst>
        <pc:docMk/>
      </pc:docMkLst>
      <pc:sldChg chg="addSp delSp modSp mod">
        <pc:chgData name="А. П." userId="e12331a69f1cdb6e" providerId="LiveId" clId="{48992934-B39E-4E21-BFB6-B541666E258C}" dt="2021-10-24T07:30:55.302" v="503" actId="14100"/>
        <pc:sldMkLst>
          <pc:docMk/>
          <pc:sldMk cId="2294110424" sldId="258"/>
        </pc:sldMkLst>
        <pc:spChg chg="mod">
          <ac:chgData name="А. П." userId="e12331a69f1cdb6e" providerId="LiveId" clId="{48992934-B39E-4E21-BFB6-B541666E258C}" dt="2021-10-23T12:22:32.932" v="186" actId="20577"/>
          <ac:spMkLst>
            <pc:docMk/>
            <pc:sldMk cId="2294110424" sldId="258"/>
            <ac:spMk id="2" creationId="{850E07F3-ADA3-4E65-90EB-E6DCF2CB18FC}"/>
          </ac:spMkLst>
        </pc:spChg>
        <pc:spChg chg="del">
          <ac:chgData name="А. П." userId="e12331a69f1cdb6e" providerId="LiveId" clId="{48992934-B39E-4E21-BFB6-B541666E258C}" dt="2021-10-24T07:30:21.105" v="497" actId="931"/>
          <ac:spMkLst>
            <pc:docMk/>
            <pc:sldMk cId="2294110424" sldId="258"/>
            <ac:spMk id="3" creationId="{C0EE3624-CA83-4E18-9762-C6EF124242C2}"/>
          </ac:spMkLst>
        </pc:spChg>
        <pc:picChg chg="add mod modCrop">
          <ac:chgData name="А. П." userId="e12331a69f1cdb6e" providerId="LiveId" clId="{48992934-B39E-4E21-BFB6-B541666E258C}" dt="2021-10-24T07:30:55.302" v="503" actId="14100"/>
          <ac:picMkLst>
            <pc:docMk/>
            <pc:sldMk cId="2294110424" sldId="258"/>
            <ac:picMk id="5" creationId="{6E226449-7072-4816-A175-2E8558AABC69}"/>
          </ac:picMkLst>
        </pc:picChg>
      </pc:sldChg>
      <pc:sldChg chg="addSp delSp modSp mod modClrScheme chgLayout">
        <pc:chgData name="А. П." userId="e12331a69f1cdb6e" providerId="LiveId" clId="{48992934-B39E-4E21-BFB6-B541666E258C}" dt="2021-10-24T09:58:09.121" v="1382" actId="1076"/>
        <pc:sldMkLst>
          <pc:docMk/>
          <pc:sldMk cId="100588349" sldId="259"/>
        </pc:sldMkLst>
        <pc:spChg chg="mod ord">
          <ac:chgData name="А. П." userId="e12331a69f1cdb6e" providerId="LiveId" clId="{48992934-B39E-4E21-BFB6-B541666E258C}" dt="2021-10-23T12:17:08.096" v="137" actId="255"/>
          <ac:spMkLst>
            <pc:docMk/>
            <pc:sldMk cId="100588349" sldId="259"/>
            <ac:spMk id="2" creationId="{AFCAB60E-4824-4A8B-AF9A-E41D92DF696F}"/>
          </ac:spMkLst>
        </pc:spChg>
        <pc:spChg chg="del mod ord">
          <ac:chgData name="А. П." userId="e12331a69f1cdb6e" providerId="LiveId" clId="{48992934-B39E-4E21-BFB6-B541666E258C}" dt="2021-10-23T12:04:09.309" v="43" actId="700"/>
          <ac:spMkLst>
            <pc:docMk/>
            <pc:sldMk cId="100588349" sldId="259"/>
            <ac:spMk id="3" creationId="{2F6F715E-4073-4583-8692-242D54C43649}"/>
          </ac:spMkLst>
        </pc:spChg>
        <pc:spChg chg="add del mod ord">
          <ac:chgData name="А. П." userId="e12331a69f1cdb6e" providerId="LiveId" clId="{48992934-B39E-4E21-BFB6-B541666E258C}" dt="2021-10-23T12:09:19.302" v="110" actId="931"/>
          <ac:spMkLst>
            <pc:docMk/>
            <pc:sldMk cId="100588349" sldId="259"/>
            <ac:spMk id="4" creationId="{42B309B6-F8A9-49B0-8120-B9FB52A4D648}"/>
          </ac:spMkLst>
        </pc:spChg>
        <pc:spChg chg="add mod ord">
          <ac:chgData name="А. П." userId="e12331a69f1cdb6e" providerId="LiveId" clId="{48992934-B39E-4E21-BFB6-B541666E258C}" dt="2021-10-24T09:58:09.121" v="1382" actId="1076"/>
          <ac:spMkLst>
            <pc:docMk/>
            <pc:sldMk cId="100588349" sldId="259"/>
            <ac:spMk id="5" creationId="{EA77DD29-C350-4426-B492-419E1E35A7E2}"/>
          </ac:spMkLst>
        </pc:spChg>
        <pc:spChg chg="add del mod ord">
          <ac:chgData name="А. П." userId="e12331a69f1cdb6e" providerId="LiveId" clId="{48992934-B39E-4E21-BFB6-B541666E258C}" dt="2021-10-23T12:10:04.132" v="120" actId="478"/>
          <ac:spMkLst>
            <pc:docMk/>
            <pc:sldMk cId="100588349" sldId="259"/>
            <ac:spMk id="8" creationId="{87A750F3-39B6-4819-9FE4-7162142AE3C7}"/>
          </ac:spMkLst>
        </pc:spChg>
        <pc:spChg chg="add del mod ord">
          <ac:chgData name="А. П." userId="e12331a69f1cdb6e" providerId="LiveId" clId="{48992934-B39E-4E21-BFB6-B541666E258C}" dt="2021-10-23T12:10:57.566" v="121" actId="931"/>
          <ac:spMkLst>
            <pc:docMk/>
            <pc:sldMk cId="100588349" sldId="259"/>
            <ac:spMk id="9" creationId="{1AE6C235-8DE3-41CD-9DBD-3FD00AEBFBAD}"/>
          </ac:spMkLst>
        </pc:spChg>
        <pc:spChg chg="add del mod">
          <ac:chgData name="А. П." userId="e12331a69f1cdb6e" providerId="LiveId" clId="{48992934-B39E-4E21-BFB6-B541666E258C}" dt="2021-10-23T12:16:43.013" v="132"/>
          <ac:spMkLst>
            <pc:docMk/>
            <pc:sldMk cId="100588349" sldId="259"/>
            <ac:spMk id="13" creationId="{C7E34515-8463-4361-BCEF-3AF3C82F2CFB}"/>
          </ac:spMkLst>
        </pc:spChg>
        <pc:picChg chg="add mod ord">
          <ac:chgData name="А. П." userId="e12331a69f1cdb6e" providerId="LiveId" clId="{48992934-B39E-4E21-BFB6-B541666E258C}" dt="2021-10-24T09:57:37.893" v="1376" actId="1076"/>
          <ac:picMkLst>
            <pc:docMk/>
            <pc:sldMk cId="100588349" sldId="259"/>
            <ac:picMk id="7" creationId="{62F33238-81C1-4919-8F63-DDB64E663BB0}"/>
          </ac:picMkLst>
        </pc:picChg>
        <pc:picChg chg="add del mod">
          <ac:chgData name="А. П." userId="e12331a69f1cdb6e" providerId="LiveId" clId="{48992934-B39E-4E21-BFB6-B541666E258C}" dt="2021-10-23T12:11:40.914" v="126" actId="478"/>
          <ac:picMkLst>
            <pc:docMk/>
            <pc:sldMk cId="100588349" sldId="259"/>
            <ac:picMk id="11" creationId="{FCC59DA7-88A6-4EAE-AE42-CEEA64545EB8}"/>
          </ac:picMkLst>
        </pc:picChg>
        <pc:picChg chg="add mod">
          <ac:chgData name="А. П." userId="e12331a69f1cdb6e" providerId="LiveId" clId="{48992934-B39E-4E21-BFB6-B541666E258C}" dt="2021-10-23T12:16:50.066" v="135" actId="1076"/>
          <ac:picMkLst>
            <pc:docMk/>
            <pc:sldMk cId="100588349" sldId="259"/>
            <ac:picMk id="14" creationId="{A120C386-2025-4CB5-B1B2-2A39DBA1E122}"/>
          </ac:picMkLst>
        </pc:picChg>
      </pc:sldChg>
      <pc:sldChg chg="addSp delSp modSp mod modAnim">
        <pc:chgData name="А. П." userId="e12331a69f1cdb6e" providerId="LiveId" clId="{48992934-B39E-4E21-BFB6-B541666E258C}" dt="2021-10-24T07:33:22.187" v="509"/>
        <pc:sldMkLst>
          <pc:docMk/>
          <pc:sldMk cId="3533460741" sldId="260"/>
        </pc:sldMkLst>
        <pc:spChg chg="mod">
          <ac:chgData name="А. П." userId="e12331a69f1cdb6e" providerId="LiveId" clId="{48992934-B39E-4E21-BFB6-B541666E258C}" dt="2021-10-23T12:29:46.378" v="276" actId="255"/>
          <ac:spMkLst>
            <pc:docMk/>
            <pc:sldMk cId="3533460741" sldId="260"/>
            <ac:spMk id="2" creationId="{E93EE13A-15D5-41A1-ADFF-7C8D46AB7366}"/>
          </ac:spMkLst>
        </pc:spChg>
        <pc:spChg chg="del">
          <ac:chgData name="А. П." userId="e12331a69f1cdb6e" providerId="LiveId" clId="{48992934-B39E-4E21-BFB6-B541666E258C}" dt="2021-10-23T12:29:00.674" v="273" actId="931"/>
          <ac:spMkLst>
            <pc:docMk/>
            <pc:sldMk cId="3533460741" sldId="260"/>
            <ac:spMk id="4" creationId="{54339353-F55E-47DA-853B-9CAE5C2755A9}"/>
          </ac:spMkLst>
        </pc:spChg>
        <pc:spChg chg="mod">
          <ac:chgData name="А. П." userId="e12331a69f1cdb6e" providerId="LiveId" clId="{48992934-B39E-4E21-BFB6-B541666E258C}" dt="2021-10-23T12:30:49.718" v="306" actId="122"/>
          <ac:spMkLst>
            <pc:docMk/>
            <pc:sldMk cId="3533460741" sldId="260"/>
            <ac:spMk id="5" creationId="{8C1586A0-E5CC-4A16-9222-9A1D4635152C}"/>
          </ac:spMkLst>
        </pc:spChg>
        <pc:spChg chg="add mod">
          <ac:chgData name="А. П." userId="e12331a69f1cdb6e" providerId="LiveId" clId="{48992934-B39E-4E21-BFB6-B541666E258C}" dt="2021-10-23T12:42:58.365" v="372" actId="1076"/>
          <ac:spMkLst>
            <pc:docMk/>
            <pc:sldMk cId="3533460741" sldId="260"/>
            <ac:spMk id="8" creationId="{A094BB2D-8F54-4617-A49A-15C401ACC710}"/>
          </ac:spMkLst>
        </pc:spChg>
        <pc:picChg chg="add mod">
          <ac:chgData name="А. П." userId="e12331a69f1cdb6e" providerId="LiveId" clId="{48992934-B39E-4E21-BFB6-B541666E258C}" dt="2021-10-23T12:43:08.923" v="373" actId="1076"/>
          <ac:picMkLst>
            <pc:docMk/>
            <pc:sldMk cId="3533460741" sldId="260"/>
            <ac:picMk id="7" creationId="{09DF451A-7FE8-461E-9360-A0C107A388F8}"/>
          </ac:picMkLst>
        </pc:picChg>
      </pc:sldChg>
      <pc:sldChg chg="addSp delSp modSp mod modAnim">
        <pc:chgData name="А. П." userId="e12331a69f1cdb6e" providerId="LiveId" clId="{48992934-B39E-4E21-BFB6-B541666E258C}" dt="2021-10-24T09:40:16.205" v="1371" actId="20577"/>
        <pc:sldMkLst>
          <pc:docMk/>
          <pc:sldMk cId="2371872221" sldId="261"/>
        </pc:sldMkLst>
        <pc:spChg chg="del">
          <ac:chgData name="А. П." userId="e12331a69f1cdb6e" providerId="LiveId" clId="{48992934-B39E-4E21-BFB6-B541666E258C}" dt="2021-10-23T12:35:31.398" v="307" actId="22"/>
          <ac:spMkLst>
            <pc:docMk/>
            <pc:sldMk cId="2371872221" sldId="261"/>
            <ac:spMk id="4" creationId="{54339353-F55E-47DA-853B-9CAE5C2755A9}"/>
          </ac:spMkLst>
        </pc:spChg>
        <pc:spChg chg="mod">
          <ac:chgData name="А. П." userId="e12331a69f1cdb6e" providerId="LiveId" clId="{48992934-B39E-4E21-BFB6-B541666E258C}" dt="2021-10-24T09:40:16.205" v="1371" actId="20577"/>
          <ac:spMkLst>
            <pc:docMk/>
            <pc:sldMk cId="2371872221" sldId="261"/>
            <ac:spMk id="5" creationId="{8C1586A0-E5CC-4A16-9222-9A1D4635152C}"/>
          </ac:spMkLst>
        </pc:spChg>
        <pc:spChg chg="add mod">
          <ac:chgData name="А. П." userId="e12331a69f1cdb6e" providerId="LiveId" clId="{48992934-B39E-4E21-BFB6-B541666E258C}" dt="2021-10-23T12:37:25.279" v="354" actId="20577"/>
          <ac:spMkLst>
            <pc:docMk/>
            <pc:sldMk cId="2371872221" sldId="261"/>
            <ac:spMk id="7" creationId="{110F21D1-D8A8-4C4F-BE8A-04A189553FDD}"/>
          </ac:spMkLst>
        </pc:spChg>
        <pc:spChg chg="add mod">
          <ac:chgData name="А. П." userId="e12331a69f1cdb6e" providerId="LiveId" clId="{48992934-B39E-4E21-BFB6-B541666E258C}" dt="2021-10-23T12:37:46.390" v="360" actId="1076"/>
          <ac:spMkLst>
            <pc:docMk/>
            <pc:sldMk cId="2371872221" sldId="261"/>
            <ac:spMk id="8" creationId="{CE00DB41-BA3F-4FF5-A98C-EEDED47E6CF0}"/>
          </ac:spMkLst>
        </pc:spChg>
        <pc:picChg chg="add mod ord modCrop">
          <ac:chgData name="А. П." userId="e12331a69f1cdb6e" providerId="LiveId" clId="{48992934-B39E-4E21-BFB6-B541666E258C}" dt="2021-10-23T12:36:56.794" v="322" actId="1076"/>
          <ac:picMkLst>
            <pc:docMk/>
            <pc:sldMk cId="2371872221" sldId="261"/>
            <ac:picMk id="6" creationId="{3564F4B2-89AC-4B66-BB81-C248BD1857C5}"/>
          </ac:picMkLst>
        </pc:picChg>
      </pc:sldChg>
      <pc:sldChg chg="addSp delSp modSp mod modAnim">
        <pc:chgData name="А. П." userId="e12331a69f1cdb6e" providerId="LiveId" clId="{48992934-B39E-4E21-BFB6-B541666E258C}" dt="2021-10-24T07:34:39.779" v="527" actId="14100"/>
        <pc:sldMkLst>
          <pc:docMk/>
          <pc:sldMk cId="2443769805" sldId="262"/>
        </pc:sldMkLst>
        <pc:spChg chg="del">
          <ac:chgData name="А. П." userId="e12331a69f1cdb6e" providerId="LiveId" clId="{48992934-B39E-4E21-BFB6-B541666E258C}" dt="2021-10-23T12:41:54.621" v="361" actId="931"/>
          <ac:spMkLst>
            <pc:docMk/>
            <pc:sldMk cId="2443769805" sldId="262"/>
            <ac:spMk id="4" creationId="{54339353-F55E-47DA-853B-9CAE5C2755A9}"/>
          </ac:spMkLst>
        </pc:spChg>
        <pc:spChg chg="mod">
          <ac:chgData name="А. П." userId="e12331a69f1cdb6e" providerId="LiveId" clId="{48992934-B39E-4E21-BFB6-B541666E258C}" dt="2021-10-23T12:49:47.533" v="385" actId="122"/>
          <ac:spMkLst>
            <pc:docMk/>
            <pc:sldMk cId="2443769805" sldId="262"/>
            <ac:spMk id="5" creationId="{8C1586A0-E5CC-4A16-9222-9A1D4635152C}"/>
          </ac:spMkLst>
        </pc:spChg>
        <pc:spChg chg="add del mod">
          <ac:chgData name="А. П." userId="e12331a69f1cdb6e" providerId="LiveId" clId="{48992934-B39E-4E21-BFB6-B541666E258C}" dt="2021-10-23T12:49:09.589" v="377" actId="478"/>
          <ac:spMkLst>
            <pc:docMk/>
            <pc:sldMk cId="2443769805" sldId="262"/>
            <ac:spMk id="8" creationId="{2143A910-27E6-4101-B8B6-63A7FF90A54F}"/>
          </ac:spMkLst>
        </pc:spChg>
        <pc:spChg chg="add mod">
          <ac:chgData name="А. П." userId="e12331a69f1cdb6e" providerId="LiveId" clId="{48992934-B39E-4E21-BFB6-B541666E258C}" dt="2021-10-23T12:51:03.914" v="390" actId="20577"/>
          <ac:spMkLst>
            <pc:docMk/>
            <pc:sldMk cId="2443769805" sldId="262"/>
            <ac:spMk id="11" creationId="{17321CEA-0AA8-44BD-BB5C-AEA4BAEECF12}"/>
          </ac:spMkLst>
        </pc:spChg>
        <pc:spChg chg="add mod">
          <ac:chgData name="А. П." userId="e12331a69f1cdb6e" providerId="LiveId" clId="{48992934-B39E-4E21-BFB6-B541666E258C}" dt="2021-10-24T07:34:39.779" v="527" actId="14100"/>
          <ac:spMkLst>
            <pc:docMk/>
            <pc:sldMk cId="2443769805" sldId="262"/>
            <ac:spMk id="12" creationId="{AA330167-4098-4827-A77E-CAD11344E559}"/>
          </ac:spMkLst>
        </pc:spChg>
        <pc:picChg chg="add del mod modCrop">
          <ac:chgData name="А. П." userId="e12331a69f1cdb6e" providerId="LiveId" clId="{48992934-B39E-4E21-BFB6-B541666E258C}" dt="2021-10-23T12:49:56.063" v="386" actId="1076"/>
          <ac:picMkLst>
            <pc:docMk/>
            <pc:sldMk cId="2443769805" sldId="262"/>
            <ac:picMk id="6" creationId="{E8E87796-CB3E-4B5B-A643-4605D986EA4E}"/>
          </ac:picMkLst>
        </pc:picChg>
        <pc:picChg chg="add del mod">
          <ac:chgData name="А. П." userId="e12331a69f1cdb6e" providerId="LiveId" clId="{48992934-B39E-4E21-BFB6-B541666E258C}" dt="2021-10-23T12:49:07.243" v="376" actId="931"/>
          <ac:picMkLst>
            <pc:docMk/>
            <pc:sldMk cId="2443769805" sldId="262"/>
            <ac:picMk id="10" creationId="{DACD8F9B-07F2-4AAF-8D83-52422BBCA32E}"/>
          </ac:picMkLst>
        </pc:picChg>
      </pc:sldChg>
      <pc:sldChg chg="addSp delSp modSp mod modAnim">
        <pc:chgData name="А. П." userId="e12331a69f1cdb6e" providerId="LiveId" clId="{48992934-B39E-4E21-BFB6-B541666E258C}" dt="2021-10-24T09:00:37.645" v="1368" actId="5793"/>
        <pc:sldMkLst>
          <pc:docMk/>
          <pc:sldMk cId="1276727364" sldId="263"/>
        </pc:sldMkLst>
        <pc:spChg chg="del">
          <ac:chgData name="А. П." userId="e12331a69f1cdb6e" providerId="LiveId" clId="{48992934-B39E-4E21-BFB6-B541666E258C}" dt="2021-10-23T12:52:55.694" v="420" actId="931"/>
          <ac:spMkLst>
            <pc:docMk/>
            <pc:sldMk cId="1276727364" sldId="263"/>
            <ac:spMk id="4" creationId="{54339353-F55E-47DA-853B-9CAE5C2755A9}"/>
          </ac:spMkLst>
        </pc:spChg>
        <pc:spChg chg="mod">
          <ac:chgData name="А. П." userId="e12331a69f1cdb6e" providerId="LiveId" clId="{48992934-B39E-4E21-BFB6-B541666E258C}" dt="2021-10-24T09:00:37.645" v="1368" actId="5793"/>
          <ac:spMkLst>
            <pc:docMk/>
            <pc:sldMk cId="1276727364" sldId="263"/>
            <ac:spMk id="5" creationId="{8C1586A0-E5CC-4A16-9222-9A1D4635152C}"/>
          </ac:spMkLst>
        </pc:spChg>
        <pc:spChg chg="add del mod">
          <ac:chgData name="А. П." userId="e12331a69f1cdb6e" providerId="LiveId" clId="{48992934-B39E-4E21-BFB6-B541666E258C}" dt="2021-10-23T12:53:16.868" v="426"/>
          <ac:spMkLst>
            <pc:docMk/>
            <pc:sldMk cId="1276727364" sldId="263"/>
            <ac:spMk id="7" creationId="{E5C047E4-6973-4FDE-A698-89F3336AE398}"/>
          </ac:spMkLst>
        </pc:spChg>
        <pc:spChg chg="add mod">
          <ac:chgData name="А. П." userId="e12331a69f1cdb6e" providerId="LiveId" clId="{48992934-B39E-4E21-BFB6-B541666E258C}" dt="2021-10-23T12:53:33.337" v="430" actId="14100"/>
          <ac:spMkLst>
            <pc:docMk/>
            <pc:sldMk cId="1276727364" sldId="263"/>
            <ac:spMk id="9" creationId="{D4E422AF-B3F8-4F22-88C7-FEE866F1EE39}"/>
          </ac:spMkLst>
        </pc:spChg>
        <pc:spChg chg="add mod">
          <ac:chgData name="А. П." userId="e12331a69f1cdb6e" providerId="LiveId" clId="{48992934-B39E-4E21-BFB6-B541666E258C}" dt="2021-10-23T12:54:19.931" v="495" actId="20577"/>
          <ac:spMkLst>
            <pc:docMk/>
            <pc:sldMk cId="1276727364" sldId="263"/>
            <ac:spMk id="10" creationId="{2C6D5EC3-5879-4B0B-A2D4-BD71A1E0274E}"/>
          </ac:spMkLst>
        </pc:spChg>
        <pc:picChg chg="add mod">
          <ac:chgData name="А. П." userId="e12331a69f1cdb6e" providerId="LiveId" clId="{48992934-B39E-4E21-BFB6-B541666E258C}" dt="2021-10-23T12:53:05.392" v="423" actId="1076"/>
          <ac:picMkLst>
            <pc:docMk/>
            <pc:sldMk cId="1276727364" sldId="263"/>
            <ac:picMk id="6" creationId="{7BADC3B7-38E7-4A8A-8B28-F47DDA5F59C7}"/>
          </ac:picMkLst>
        </pc:picChg>
      </pc:sldChg>
      <pc:sldChg chg="addSp delSp modSp mod modAnim">
        <pc:chgData name="А. П." userId="e12331a69f1cdb6e" providerId="LiveId" clId="{48992934-B39E-4E21-BFB6-B541666E258C}" dt="2021-10-24T07:39:46.259" v="585"/>
        <pc:sldMkLst>
          <pc:docMk/>
          <pc:sldMk cId="389306640" sldId="264"/>
        </pc:sldMkLst>
        <pc:spChg chg="del">
          <ac:chgData name="А. П." userId="e12331a69f1cdb6e" providerId="LiveId" clId="{48992934-B39E-4E21-BFB6-B541666E258C}" dt="2021-10-24T07:37:45.736" v="535" actId="931"/>
          <ac:spMkLst>
            <pc:docMk/>
            <pc:sldMk cId="389306640" sldId="264"/>
            <ac:spMk id="4" creationId="{54339353-F55E-47DA-853B-9CAE5C2755A9}"/>
          </ac:spMkLst>
        </pc:spChg>
        <pc:spChg chg="mod">
          <ac:chgData name="А. П." userId="e12331a69f1cdb6e" providerId="LiveId" clId="{48992934-B39E-4E21-BFB6-B541666E258C}" dt="2021-10-24T07:38:52.911" v="550" actId="20577"/>
          <ac:spMkLst>
            <pc:docMk/>
            <pc:sldMk cId="389306640" sldId="264"/>
            <ac:spMk id="5" creationId="{8C1586A0-E5CC-4A16-9222-9A1D4635152C}"/>
          </ac:spMkLst>
        </pc:spChg>
        <pc:spChg chg="add mod">
          <ac:chgData name="А. П." userId="e12331a69f1cdb6e" providerId="LiveId" clId="{48992934-B39E-4E21-BFB6-B541666E258C}" dt="2021-10-24T07:39:02.053" v="552" actId="20577"/>
          <ac:spMkLst>
            <pc:docMk/>
            <pc:sldMk cId="389306640" sldId="264"/>
            <ac:spMk id="7" creationId="{8845B371-DC57-464C-AA83-925FDD52CCAF}"/>
          </ac:spMkLst>
        </pc:spChg>
        <pc:spChg chg="add mod">
          <ac:chgData name="А. П." userId="e12331a69f1cdb6e" providerId="LiveId" clId="{48992934-B39E-4E21-BFB6-B541666E258C}" dt="2021-10-24T07:39:39.800" v="584" actId="14100"/>
          <ac:spMkLst>
            <pc:docMk/>
            <pc:sldMk cId="389306640" sldId="264"/>
            <ac:spMk id="8" creationId="{CBF20725-9212-4FC8-B260-0129AE472644}"/>
          </ac:spMkLst>
        </pc:spChg>
        <pc:picChg chg="add mod modCrop">
          <ac:chgData name="А. П." userId="e12331a69f1cdb6e" providerId="LiveId" clId="{48992934-B39E-4E21-BFB6-B541666E258C}" dt="2021-10-24T07:38:06.884" v="542" actId="1076"/>
          <ac:picMkLst>
            <pc:docMk/>
            <pc:sldMk cId="389306640" sldId="264"/>
            <ac:picMk id="6" creationId="{C4AB3E0E-761C-4371-9CC6-185AA809FC45}"/>
          </ac:picMkLst>
        </pc:picChg>
      </pc:sldChg>
      <pc:sldChg chg="addSp delSp modSp mod modClrScheme modAnim chgLayout">
        <pc:chgData name="А. П." userId="e12331a69f1cdb6e" providerId="LiveId" clId="{48992934-B39E-4E21-BFB6-B541666E258C}" dt="2021-10-24T08:23:19.663" v="713" actId="700"/>
        <pc:sldMkLst>
          <pc:docMk/>
          <pc:sldMk cId="1538629537" sldId="265"/>
        </pc:sldMkLst>
        <pc:spChg chg="mod ord">
          <ac:chgData name="А. П." userId="e12331a69f1cdb6e" providerId="LiveId" clId="{48992934-B39E-4E21-BFB6-B541666E258C}" dt="2021-10-24T08:23:19.663" v="713" actId="700"/>
          <ac:spMkLst>
            <pc:docMk/>
            <pc:sldMk cId="1538629537" sldId="265"/>
            <ac:spMk id="2" creationId="{E93EE13A-15D5-41A1-ADFF-7C8D46AB7366}"/>
          </ac:spMkLst>
        </pc:spChg>
        <pc:spChg chg="del">
          <ac:chgData name="А. П." userId="e12331a69f1cdb6e" providerId="LiveId" clId="{48992934-B39E-4E21-BFB6-B541666E258C}" dt="2021-10-24T07:45:30.506" v="586" actId="931"/>
          <ac:spMkLst>
            <pc:docMk/>
            <pc:sldMk cId="1538629537" sldId="265"/>
            <ac:spMk id="4" creationId="{54339353-F55E-47DA-853B-9CAE5C2755A9}"/>
          </ac:spMkLst>
        </pc:spChg>
        <pc:spChg chg="mod ord">
          <ac:chgData name="А. П." userId="e12331a69f1cdb6e" providerId="LiveId" clId="{48992934-B39E-4E21-BFB6-B541666E258C}" dt="2021-10-24T08:23:19.663" v="713" actId="700"/>
          <ac:spMkLst>
            <pc:docMk/>
            <pc:sldMk cId="1538629537" sldId="265"/>
            <ac:spMk id="5" creationId="{8C1586A0-E5CC-4A16-9222-9A1D4635152C}"/>
          </ac:spMkLst>
        </pc:spChg>
        <pc:spChg chg="add mod">
          <ac:chgData name="А. П." userId="e12331a69f1cdb6e" providerId="LiveId" clId="{48992934-B39E-4E21-BFB6-B541666E258C}" dt="2021-10-24T07:47:58.620" v="626" actId="255"/>
          <ac:spMkLst>
            <pc:docMk/>
            <pc:sldMk cId="1538629537" sldId="265"/>
            <ac:spMk id="7" creationId="{DF51FE56-731E-462E-A4F7-8B986146940E}"/>
          </ac:spMkLst>
        </pc:spChg>
        <pc:spChg chg="add mod">
          <ac:chgData name="А. П." userId="e12331a69f1cdb6e" providerId="LiveId" clId="{48992934-B39E-4E21-BFB6-B541666E258C}" dt="2021-10-24T08:21:05.874" v="670" actId="255"/>
          <ac:spMkLst>
            <pc:docMk/>
            <pc:sldMk cId="1538629537" sldId="265"/>
            <ac:spMk id="8" creationId="{63C8FC18-597E-481E-AABF-585E3D4D1958}"/>
          </ac:spMkLst>
        </pc:spChg>
        <pc:picChg chg="add mod ord modCrop">
          <ac:chgData name="А. П." userId="e12331a69f1cdb6e" providerId="LiveId" clId="{48992934-B39E-4E21-BFB6-B541666E258C}" dt="2021-10-24T08:23:19.663" v="713" actId="700"/>
          <ac:picMkLst>
            <pc:docMk/>
            <pc:sldMk cId="1538629537" sldId="265"/>
            <ac:picMk id="6" creationId="{9BF6D620-8B96-4779-BF3D-E95789AC7AD2}"/>
          </ac:picMkLst>
        </pc:picChg>
      </pc:sldChg>
      <pc:sldChg chg="addSp delSp modSp mod modAnim">
        <pc:chgData name="А. П." userId="e12331a69f1cdb6e" providerId="LiveId" clId="{48992934-B39E-4E21-BFB6-B541666E258C}" dt="2021-10-24T07:32:04.956" v="504"/>
        <pc:sldMkLst>
          <pc:docMk/>
          <pc:sldMk cId="27976685" sldId="266"/>
        </pc:sldMkLst>
        <pc:spChg chg="del">
          <ac:chgData name="А. П." userId="e12331a69f1cdb6e" providerId="LiveId" clId="{48992934-B39E-4E21-BFB6-B541666E258C}" dt="2021-10-23T11:54:03.413" v="0" actId="22"/>
          <ac:spMkLst>
            <pc:docMk/>
            <pc:sldMk cId="27976685" sldId="266"/>
            <ac:spMk id="7" creationId="{29E440A8-A613-4272-8D22-7EB11C7BB1AE}"/>
          </ac:spMkLst>
        </pc:spChg>
        <pc:picChg chg="add mod ord modCrop">
          <ac:chgData name="А. П." userId="e12331a69f1cdb6e" providerId="LiveId" clId="{48992934-B39E-4E21-BFB6-B541666E258C}" dt="2021-10-23T11:54:51.980" v="6" actId="1076"/>
          <ac:picMkLst>
            <pc:docMk/>
            <pc:sldMk cId="27976685" sldId="266"/>
            <ac:picMk id="9" creationId="{86459308-FBA8-4819-A5A0-C5359983C542}"/>
          </ac:picMkLst>
        </pc:picChg>
      </pc:sldChg>
      <pc:sldChg chg="addSp modSp mod modAnim">
        <pc:chgData name="А. П." userId="e12331a69f1cdb6e" providerId="LiveId" clId="{48992934-B39E-4E21-BFB6-B541666E258C}" dt="2021-10-24T10:02:44.522" v="1415"/>
        <pc:sldMkLst>
          <pc:docMk/>
          <pc:sldMk cId="1078535293" sldId="267"/>
        </pc:sldMkLst>
        <pc:spChg chg="add mod">
          <ac:chgData name="А. П." userId="e12331a69f1cdb6e" providerId="LiveId" clId="{48992934-B39E-4E21-BFB6-B541666E258C}" dt="2021-10-24T10:02:20.480" v="1414" actId="208"/>
          <ac:spMkLst>
            <pc:docMk/>
            <pc:sldMk cId="1078535293" sldId="267"/>
            <ac:spMk id="3" creationId="{075EF434-2911-4502-823E-5D0648AC7195}"/>
          </ac:spMkLst>
        </pc:spChg>
      </pc:sldChg>
      <pc:sldChg chg="addSp delSp modSp mod modClrScheme chgLayout">
        <pc:chgData name="А. П." userId="e12331a69f1cdb6e" providerId="LiveId" clId="{48992934-B39E-4E21-BFB6-B541666E258C}" dt="2021-10-24T08:22:53.881" v="711" actId="20577"/>
        <pc:sldMkLst>
          <pc:docMk/>
          <pc:sldMk cId="293372795" sldId="268"/>
        </pc:sldMkLst>
        <pc:spChg chg="add del mod">
          <ac:chgData name="А. П." userId="e12331a69f1cdb6e" providerId="LiveId" clId="{48992934-B39E-4E21-BFB6-B541666E258C}" dt="2021-10-24T08:22:43.823" v="689" actId="700"/>
          <ac:spMkLst>
            <pc:docMk/>
            <pc:sldMk cId="293372795" sldId="268"/>
            <ac:spMk id="3" creationId="{238231EE-A424-48D1-B7FC-13487F65439E}"/>
          </ac:spMkLst>
        </pc:spChg>
        <pc:spChg chg="mod ord">
          <ac:chgData name="А. П." userId="e12331a69f1cdb6e" providerId="LiveId" clId="{48992934-B39E-4E21-BFB6-B541666E258C}" dt="2021-10-24T08:22:53.881" v="711" actId="20577"/>
          <ac:spMkLst>
            <pc:docMk/>
            <pc:sldMk cId="293372795" sldId="268"/>
            <ac:spMk id="5" creationId="{E70F32D3-D7C1-41A9-8691-4FE0E51356D5}"/>
          </ac:spMkLst>
        </pc:spChg>
        <pc:picChg chg="del mod">
          <ac:chgData name="А. П." userId="e12331a69f1cdb6e" providerId="LiveId" clId="{48992934-B39E-4E21-BFB6-B541666E258C}" dt="2021-10-24T08:22:36.389" v="688" actId="478"/>
          <ac:picMkLst>
            <pc:docMk/>
            <pc:sldMk cId="293372795" sldId="268"/>
            <ac:picMk id="8" creationId="{33D9AD73-D2A2-42C9-9790-4A42C93794A7}"/>
          </ac:picMkLst>
        </pc:picChg>
      </pc:sldChg>
      <pc:sldChg chg="modAnim">
        <pc:chgData name="А. П." userId="e12331a69f1cdb6e" providerId="LiveId" clId="{48992934-B39E-4E21-BFB6-B541666E258C}" dt="2021-10-24T07:32:21.322" v="505"/>
        <pc:sldMkLst>
          <pc:docMk/>
          <pc:sldMk cId="1897438803" sldId="269"/>
        </pc:sldMkLst>
      </pc:sldChg>
      <pc:sldChg chg="addSp delSp modSp add del mod">
        <pc:chgData name="А. П." userId="e12331a69f1cdb6e" providerId="LiveId" clId="{48992934-B39E-4E21-BFB6-B541666E258C}" dt="2021-10-23T12:03:23.610" v="10" actId="2696"/>
        <pc:sldMkLst>
          <pc:docMk/>
          <pc:sldMk cId="400268270" sldId="270"/>
        </pc:sldMkLst>
        <pc:spChg chg="add del mod">
          <ac:chgData name="А. П." userId="e12331a69f1cdb6e" providerId="LiveId" clId="{48992934-B39E-4E21-BFB6-B541666E258C}" dt="2021-10-23T12:02:32.491" v="9" actId="22"/>
          <ac:spMkLst>
            <pc:docMk/>
            <pc:sldMk cId="400268270" sldId="270"/>
            <ac:spMk id="4" creationId="{B19D7B2E-7D70-450A-9B0A-A6F9913059D0}"/>
          </ac:spMkLst>
        </pc:spChg>
        <pc:picChg chg="add mod ord">
          <ac:chgData name="А. П." userId="e12331a69f1cdb6e" providerId="LiveId" clId="{48992934-B39E-4E21-BFB6-B541666E258C}" dt="2021-10-23T12:02:32.491" v="9" actId="22"/>
          <ac:picMkLst>
            <pc:docMk/>
            <pc:sldMk cId="400268270" sldId="270"/>
            <ac:picMk id="6" creationId="{87BF0723-42E4-43D0-A1D5-D66CE9B2BE60}"/>
          </ac:picMkLst>
        </pc:picChg>
        <pc:picChg chg="del">
          <ac:chgData name="А. П." userId="e12331a69f1cdb6e" providerId="LiveId" clId="{48992934-B39E-4E21-BFB6-B541666E258C}" dt="2021-10-23T12:02:23.548" v="8" actId="478"/>
          <ac:picMkLst>
            <pc:docMk/>
            <pc:sldMk cId="400268270" sldId="270"/>
            <ac:picMk id="7" creationId="{304BC435-E571-428C-A595-F288B8CF0FCD}"/>
          </ac:picMkLst>
        </pc:picChg>
      </pc:sldChg>
      <pc:sldChg chg="add del">
        <pc:chgData name="А. П." userId="e12331a69f1cdb6e" providerId="LiveId" clId="{48992934-B39E-4E21-BFB6-B541666E258C}" dt="2021-10-23T12:23:03.366" v="187" actId="2696"/>
        <pc:sldMkLst>
          <pc:docMk/>
          <pc:sldMk cId="2876148134" sldId="270"/>
        </pc:sldMkLst>
      </pc:sldChg>
      <pc:sldChg chg="modSp add mod">
        <pc:chgData name="А. П." userId="e12331a69f1cdb6e" providerId="LiveId" clId="{48992934-B39E-4E21-BFB6-B541666E258C}" dt="2021-10-23T12:25:44.850" v="193" actId="20577"/>
        <pc:sldMkLst>
          <pc:docMk/>
          <pc:sldMk cId="3360337313" sldId="270"/>
        </pc:sldMkLst>
        <pc:spChg chg="mod">
          <ac:chgData name="А. П." userId="e12331a69f1cdb6e" providerId="LiveId" clId="{48992934-B39E-4E21-BFB6-B541666E258C}" dt="2021-10-23T12:25:44.850" v="193" actId="20577"/>
          <ac:spMkLst>
            <pc:docMk/>
            <pc:sldMk cId="3360337313" sldId="270"/>
            <ac:spMk id="2" creationId="{E354AB2B-E07A-4075-B8BA-739A0E57C0F3}"/>
          </ac:spMkLst>
        </pc:spChg>
      </pc:sldChg>
      <pc:sldChg chg="addSp delSp modSp new mod">
        <pc:chgData name="А. П." userId="e12331a69f1cdb6e" providerId="LiveId" clId="{48992934-B39E-4E21-BFB6-B541666E258C}" dt="2021-10-23T12:27:12.605" v="232" actId="20577"/>
        <pc:sldMkLst>
          <pc:docMk/>
          <pc:sldMk cId="872918513" sldId="271"/>
        </pc:sldMkLst>
        <pc:spChg chg="mod">
          <ac:chgData name="А. П." userId="e12331a69f1cdb6e" providerId="LiveId" clId="{48992934-B39E-4E21-BFB6-B541666E258C}" dt="2021-10-23T12:27:12.605" v="232" actId="20577"/>
          <ac:spMkLst>
            <pc:docMk/>
            <pc:sldMk cId="872918513" sldId="271"/>
            <ac:spMk id="2" creationId="{59DCDB92-AFE7-4FFE-B254-FFF5FC0E402A}"/>
          </ac:spMkLst>
        </pc:spChg>
        <pc:spChg chg="del">
          <ac:chgData name="А. П." userId="e12331a69f1cdb6e" providerId="LiveId" clId="{48992934-B39E-4E21-BFB6-B541666E258C}" dt="2021-10-23T12:26:47.061" v="226"/>
          <ac:spMkLst>
            <pc:docMk/>
            <pc:sldMk cId="872918513" sldId="271"/>
            <ac:spMk id="3" creationId="{EE5C35E8-B9ED-4FEE-B081-E11B5755941F}"/>
          </ac:spMkLst>
        </pc:spChg>
        <pc:picChg chg="add mod">
          <ac:chgData name="А. П." userId="e12331a69f1cdb6e" providerId="LiveId" clId="{48992934-B39E-4E21-BFB6-B541666E258C}" dt="2021-10-23T12:26:47.061" v="226"/>
          <ac:picMkLst>
            <pc:docMk/>
            <pc:sldMk cId="872918513" sldId="271"/>
            <ac:picMk id="4" creationId="{310C2642-F13F-45E5-B397-85B5D757C84B}"/>
          </ac:picMkLst>
        </pc:picChg>
      </pc:sldChg>
      <pc:sldChg chg="add del">
        <pc:chgData name="А. П." userId="e12331a69f1cdb6e" providerId="LiveId" clId="{48992934-B39E-4E21-BFB6-B541666E258C}" dt="2021-10-23T12:27:29.318" v="234" actId="2696"/>
        <pc:sldMkLst>
          <pc:docMk/>
          <pc:sldMk cId="2711163218" sldId="272"/>
        </pc:sldMkLst>
      </pc:sldChg>
      <pc:sldChg chg="modSp add mod">
        <pc:chgData name="А. П." userId="e12331a69f1cdb6e" providerId="LiveId" clId="{48992934-B39E-4E21-BFB6-B541666E258C}" dt="2021-10-24T08:22:18.933" v="686" actId="20577"/>
        <pc:sldMkLst>
          <pc:docMk/>
          <pc:sldMk cId="4173994704" sldId="272"/>
        </pc:sldMkLst>
        <pc:spChg chg="mod">
          <ac:chgData name="А. П." userId="e12331a69f1cdb6e" providerId="LiveId" clId="{48992934-B39E-4E21-BFB6-B541666E258C}" dt="2021-10-24T08:22:18.933" v="686" actId="20577"/>
          <ac:spMkLst>
            <pc:docMk/>
            <pc:sldMk cId="4173994704" sldId="272"/>
            <ac:spMk id="2" creationId="{E354AB2B-E07A-4075-B8BA-739A0E57C0F3}"/>
          </ac:spMkLst>
        </pc:spChg>
      </pc:sldChg>
      <pc:sldChg chg="addSp modSp add mod modAnim">
        <pc:chgData name="А. П." userId="e12331a69f1cdb6e" providerId="LiveId" clId="{48992934-B39E-4E21-BFB6-B541666E258C}" dt="2021-10-24T10:03:25.092" v="1418" actId="1076"/>
        <pc:sldMkLst>
          <pc:docMk/>
          <pc:sldMk cId="2495568556" sldId="273"/>
        </pc:sldMkLst>
        <pc:spChg chg="add mod">
          <ac:chgData name="А. П." userId="e12331a69f1cdb6e" providerId="LiveId" clId="{48992934-B39E-4E21-BFB6-B541666E258C}" dt="2021-10-24T10:03:25.092" v="1418" actId="1076"/>
          <ac:spMkLst>
            <pc:docMk/>
            <pc:sldMk cId="2495568556" sldId="273"/>
            <ac:spMk id="4" creationId="{7C4897DC-BF61-42A5-9FEC-B42286D2A79A}"/>
          </ac:spMkLst>
        </pc:spChg>
        <pc:picChg chg="mod">
          <ac:chgData name="А. П." userId="e12331a69f1cdb6e" providerId="LiveId" clId="{48992934-B39E-4E21-BFB6-B541666E258C}" dt="2021-10-24T10:03:17.723" v="1416" actId="1076"/>
          <ac:picMkLst>
            <pc:docMk/>
            <pc:sldMk cId="2495568556" sldId="273"/>
            <ac:picMk id="8" creationId="{33D9AD73-D2A2-42C9-9790-4A42C93794A7}"/>
          </ac:picMkLst>
        </pc:picChg>
      </pc:sldChg>
      <pc:sldChg chg="addSp delSp modSp new mod modClrScheme modAnim chgLayout">
        <pc:chgData name="А. П." userId="e12331a69f1cdb6e" providerId="LiveId" clId="{48992934-B39E-4E21-BFB6-B541666E258C}" dt="2021-10-24T08:47:04.454" v="1004" actId="20577"/>
        <pc:sldMkLst>
          <pc:docMk/>
          <pc:sldMk cId="3339920269" sldId="274"/>
        </pc:sldMkLst>
        <pc:spChg chg="del">
          <ac:chgData name="А. П." userId="e12331a69f1cdb6e" providerId="LiveId" clId="{48992934-B39E-4E21-BFB6-B541666E258C}" dt="2021-10-24T08:23:24.967" v="715" actId="700"/>
          <ac:spMkLst>
            <pc:docMk/>
            <pc:sldMk cId="3339920269" sldId="274"/>
            <ac:spMk id="2" creationId="{F3BA9EEE-DE2E-4DE3-A688-1E0B946B31AF}"/>
          </ac:spMkLst>
        </pc:spChg>
        <pc:spChg chg="del">
          <ac:chgData name="А. П." userId="e12331a69f1cdb6e" providerId="LiveId" clId="{48992934-B39E-4E21-BFB6-B541666E258C}" dt="2021-10-24T08:23:24.967" v="715" actId="700"/>
          <ac:spMkLst>
            <pc:docMk/>
            <pc:sldMk cId="3339920269" sldId="274"/>
            <ac:spMk id="3" creationId="{AD4FFD59-1C3C-4758-9564-2078261A5A60}"/>
          </ac:spMkLst>
        </pc:spChg>
        <pc:spChg chg="del">
          <ac:chgData name="А. П." userId="e12331a69f1cdb6e" providerId="LiveId" clId="{48992934-B39E-4E21-BFB6-B541666E258C}" dt="2021-10-24T08:23:24.967" v="715" actId="700"/>
          <ac:spMkLst>
            <pc:docMk/>
            <pc:sldMk cId="3339920269" sldId="274"/>
            <ac:spMk id="4" creationId="{29331DAF-980C-48A6-94B2-67B2334F0FCE}"/>
          </ac:spMkLst>
        </pc:spChg>
        <pc:spChg chg="add mod">
          <ac:chgData name="А. П." userId="e12331a69f1cdb6e" providerId="LiveId" clId="{48992934-B39E-4E21-BFB6-B541666E258C}" dt="2021-10-24T08:34:16.997" v="892" actId="1076"/>
          <ac:spMkLst>
            <pc:docMk/>
            <pc:sldMk cId="3339920269" sldId="274"/>
            <ac:spMk id="5" creationId="{9D96348E-E120-4553-9DBE-6D8FD79E341E}"/>
          </ac:spMkLst>
        </pc:spChg>
        <pc:spChg chg="add mod">
          <ac:chgData name="А. П." userId="e12331a69f1cdb6e" providerId="LiveId" clId="{48992934-B39E-4E21-BFB6-B541666E258C}" dt="2021-10-24T08:34:14.126" v="891" actId="1076"/>
          <ac:spMkLst>
            <pc:docMk/>
            <pc:sldMk cId="3339920269" sldId="274"/>
            <ac:spMk id="6" creationId="{B3540C66-DDFF-4B50-A7F2-B4BA857FE533}"/>
          </ac:spMkLst>
        </pc:spChg>
        <pc:spChg chg="add mod">
          <ac:chgData name="А. П." userId="e12331a69f1cdb6e" providerId="LiveId" clId="{48992934-B39E-4E21-BFB6-B541666E258C}" dt="2021-10-24T08:32:13.162" v="857" actId="1076"/>
          <ac:spMkLst>
            <pc:docMk/>
            <pc:sldMk cId="3339920269" sldId="274"/>
            <ac:spMk id="7" creationId="{E5650373-17CE-4C57-8963-0C0286EE5E4E}"/>
          </ac:spMkLst>
        </pc:spChg>
        <pc:spChg chg="add mod">
          <ac:chgData name="А. П." userId="e12331a69f1cdb6e" providerId="LiveId" clId="{48992934-B39E-4E21-BFB6-B541666E258C}" dt="2021-10-24T08:39:56.930" v="919" actId="1076"/>
          <ac:spMkLst>
            <pc:docMk/>
            <pc:sldMk cId="3339920269" sldId="274"/>
            <ac:spMk id="8" creationId="{A9BAC178-1C59-42D4-ABFC-4A8A4482BADA}"/>
          </ac:spMkLst>
        </pc:spChg>
        <pc:spChg chg="add mod">
          <ac:chgData name="А. П." userId="e12331a69f1cdb6e" providerId="LiveId" clId="{48992934-B39E-4E21-BFB6-B541666E258C}" dt="2021-10-24T08:34:40.803" v="895" actId="1076"/>
          <ac:spMkLst>
            <pc:docMk/>
            <pc:sldMk cId="3339920269" sldId="274"/>
            <ac:spMk id="9" creationId="{A3D607F4-006A-45DA-A546-78D957F2AA75}"/>
          </ac:spMkLst>
        </pc:spChg>
        <pc:spChg chg="add mod">
          <ac:chgData name="А. П." userId="e12331a69f1cdb6e" providerId="LiveId" clId="{48992934-B39E-4E21-BFB6-B541666E258C}" dt="2021-10-24T08:47:04.454" v="1004" actId="20577"/>
          <ac:spMkLst>
            <pc:docMk/>
            <pc:sldMk cId="3339920269" sldId="274"/>
            <ac:spMk id="10" creationId="{9B1093B9-1513-49F6-8DAD-C5F23C0C2352}"/>
          </ac:spMkLst>
        </pc:spChg>
        <pc:spChg chg="add mod">
          <ac:chgData name="А. П." userId="e12331a69f1cdb6e" providerId="LiveId" clId="{48992934-B39E-4E21-BFB6-B541666E258C}" dt="2021-10-24T08:33:54.902" v="886" actId="1076"/>
          <ac:spMkLst>
            <pc:docMk/>
            <pc:sldMk cId="3339920269" sldId="274"/>
            <ac:spMk id="11" creationId="{F27D588E-7955-41E2-9D86-7A234AFD2DEB}"/>
          </ac:spMkLst>
        </pc:spChg>
        <pc:spChg chg="add mod">
          <ac:chgData name="А. П." userId="e12331a69f1cdb6e" providerId="LiveId" clId="{48992934-B39E-4E21-BFB6-B541666E258C}" dt="2021-10-24T08:42:34.637" v="993" actId="1076"/>
          <ac:spMkLst>
            <pc:docMk/>
            <pc:sldMk cId="3339920269" sldId="274"/>
            <ac:spMk id="12" creationId="{BEFAA0AF-8D5C-4CCE-B46F-9F51ABD55DE8}"/>
          </ac:spMkLst>
        </pc:spChg>
        <pc:spChg chg="add mod">
          <ac:chgData name="А. П." userId="e12331a69f1cdb6e" providerId="LiveId" clId="{48992934-B39E-4E21-BFB6-B541666E258C}" dt="2021-10-24T08:35:16.023" v="904" actId="14100"/>
          <ac:spMkLst>
            <pc:docMk/>
            <pc:sldMk cId="3339920269" sldId="274"/>
            <ac:spMk id="13" creationId="{95FC194F-6023-41CF-95E0-E93384B0346D}"/>
          </ac:spMkLst>
        </pc:spChg>
        <pc:spChg chg="add mod">
          <ac:chgData name="А. П." userId="e12331a69f1cdb6e" providerId="LiveId" clId="{48992934-B39E-4E21-BFB6-B541666E258C}" dt="2021-10-24T08:35:24.636" v="906" actId="1076"/>
          <ac:spMkLst>
            <pc:docMk/>
            <pc:sldMk cId="3339920269" sldId="274"/>
            <ac:spMk id="14" creationId="{80ADB771-AFC9-43F4-92AE-42462C18280D}"/>
          </ac:spMkLst>
        </pc:spChg>
        <pc:spChg chg="add mod">
          <ac:chgData name="А. П." userId="e12331a69f1cdb6e" providerId="LiveId" clId="{48992934-B39E-4E21-BFB6-B541666E258C}" dt="2021-10-24T08:35:08.716" v="903" actId="688"/>
          <ac:spMkLst>
            <pc:docMk/>
            <pc:sldMk cId="3339920269" sldId="274"/>
            <ac:spMk id="15" creationId="{9AF474F9-86B8-495F-9DD3-83857886E235}"/>
          </ac:spMkLst>
        </pc:spChg>
        <pc:spChg chg="add mod">
          <ac:chgData name="А. П." userId="e12331a69f1cdb6e" providerId="LiveId" clId="{48992934-B39E-4E21-BFB6-B541666E258C}" dt="2021-10-24T08:34:52.699" v="899" actId="1076"/>
          <ac:spMkLst>
            <pc:docMk/>
            <pc:sldMk cId="3339920269" sldId="274"/>
            <ac:spMk id="16" creationId="{CC353217-1194-44E1-A6B0-C2925BD5B77F}"/>
          </ac:spMkLst>
        </pc:spChg>
        <pc:spChg chg="add mod">
          <ac:chgData name="А. П." userId="e12331a69f1cdb6e" providerId="LiveId" clId="{48992934-B39E-4E21-BFB6-B541666E258C}" dt="2021-10-24T08:34:12.420" v="890" actId="1076"/>
          <ac:spMkLst>
            <pc:docMk/>
            <pc:sldMk cId="3339920269" sldId="274"/>
            <ac:spMk id="17" creationId="{0D75AB00-2E41-407E-8D2B-401C10D4C9E9}"/>
          </ac:spMkLst>
        </pc:spChg>
        <pc:spChg chg="add mod">
          <ac:chgData name="А. П." userId="e12331a69f1cdb6e" providerId="LiveId" clId="{48992934-B39E-4E21-BFB6-B541666E258C}" dt="2021-10-24T08:33:56.804" v="887" actId="1076"/>
          <ac:spMkLst>
            <pc:docMk/>
            <pc:sldMk cId="3339920269" sldId="274"/>
            <ac:spMk id="18" creationId="{DE95DF0C-47D6-47D0-A191-6BD8A22EE766}"/>
          </ac:spMkLst>
        </pc:spChg>
        <pc:spChg chg="add mod">
          <ac:chgData name="А. П." userId="e12331a69f1cdb6e" providerId="LiveId" clId="{48992934-B39E-4E21-BFB6-B541666E258C}" dt="2021-10-24T08:40:23.892" v="948" actId="20577"/>
          <ac:spMkLst>
            <pc:docMk/>
            <pc:sldMk cId="3339920269" sldId="274"/>
            <ac:spMk id="19" creationId="{6E421293-D6BC-4DBF-A414-60D5179EF7ED}"/>
          </ac:spMkLst>
        </pc:spChg>
        <pc:spChg chg="add mod">
          <ac:chgData name="А. П." userId="e12331a69f1cdb6e" providerId="LiveId" clId="{48992934-B39E-4E21-BFB6-B541666E258C}" dt="2021-10-24T08:40:54.894" v="978" actId="20577"/>
          <ac:spMkLst>
            <pc:docMk/>
            <pc:sldMk cId="3339920269" sldId="274"/>
            <ac:spMk id="20" creationId="{1FF6A70C-D61C-4A15-A352-0EE3415B205D}"/>
          </ac:spMkLst>
        </pc:spChg>
        <pc:spChg chg="add mod">
          <ac:chgData name="А. П." userId="e12331a69f1cdb6e" providerId="LiveId" clId="{48992934-B39E-4E21-BFB6-B541666E258C}" dt="2021-10-24T08:42:03.589" v="992" actId="14100"/>
          <ac:spMkLst>
            <pc:docMk/>
            <pc:sldMk cId="3339920269" sldId="274"/>
            <ac:spMk id="21" creationId="{FC8A11C5-6BD3-4E53-81BD-7B0614FB7F59}"/>
          </ac:spMkLst>
        </pc:spChg>
        <pc:spChg chg="add mod">
          <ac:chgData name="А. П." userId="e12331a69f1cdb6e" providerId="LiveId" clId="{48992934-B39E-4E21-BFB6-B541666E258C}" dt="2021-10-24T08:41:44.417" v="987" actId="14100"/>
          <ac:spMkLst>
            <pc:docMk/>
            <pc:sldMk cId="3339920269" sldId="274"/>
            <ac:spMk id="22" creationId="{E6F7AC33-8988-47BC-8C0E-D7DCD32342F7}"/>
          </ac:spMkLst>
        </pc:spChg>
      </pc:sldChg>
      <pc:sldChg chg="addSp delSp modSp add mod delAnim modAnim">
        <pc:chgData name="А. П." userId="e12331a69f1cdb6e" providerId="LiveId" clId="{48992934-B39E-4E21-BFB6-B541666E258C}" dt="2021-10-24T08:55:03.181" v="1275" actId="1076"/>
        <pc:sldMkLst>
          <pc:docMk/>
          <pc:sldMk cId="3572726645" sldId="275"/>
        </pc:sldMkLst>
        <pc:spChg chg="add del mod">
          <ac:chgData name="А. П." userId="e12331a69f1cdb6e" providerId="LiveId" clId="{48992934-B39E-4E21-BFB6-B541666E258C}" dt="2021-10-24T08:50:02.014" v="1045" actId="22"/>
          <ac:spMkLst>
            <pc:docMk/>
            <pc:sldMk cId="3572726645" sldId="275"/>
            <ac:spMk id="4" creationId="{C67F2C5C-EDDA-444A-99C1-D40C790519BF}"/>
          </ac:spMkLst>
        </pc:spChg>
        <pc:spChg chg="mod">
          <ac:chgData name="А. П." userId="e12331a69f1cdb6e" providerId="LiveId" clId="{48992934-B39E-4E21-BFB6-B541666E258C}" dt="2021-10-24T08:54:03.139" v="1264" actId="20577"/>
          <ac:spMkLst>
            <pc:docMk/>
            <pc:sldMk cId="3572726645" sldId="275"/>
            <ac:spMk id="5" creationId="{8C1586A0-E5CC-4A16-9222-9A1D4635152C}"/>
          </ac:spMkLst>
        </pc:spChg>
        <pc:spChg chg="mod">
          <ac:chgData name="А. П." userId="e12331a69f1cdb6e" providerId="LiveId" clId="{48992934-B39E-4E21-BFB6-B541666E258C}" dt="2021-10-24T08:51:54.003" v="1118" actId="1076"/>
          <ac:spMkLst>
            <pc:docMk/>
            <pc:sldMk cId="3572726645" sldId="275"/>
            <ac:spMk id="7" creationId="{DF51FE56-731E-462E-A4F7-8B986146940E}"/>
          </ac:spMkLst>
        </pc:spChg>
        <pc:spChg chg="mod">
          <ac:chgData name="А. П." userId="e12331a69f1cdb6e" providerId="LiveId" clId="{48992934-B39E-4E21-BFB6-B541666E258C}" dt="2021-10-24T08:51:58.483" v="1119" actId="1076"/>
          <ac:spMkLst>
            <pc:docMk/>
            <pc:sldMk cId="3572726645" sldId="275"/>
            <ac:spMk id="8" creationId="{63C8FC18-597E-481E-AABF-585E3D4D1958}"/>
          </ac:spMkLst>
        </pc:spChg>
        <pc:spChg chg="add mod">
          <ac:chgData name="А. П." userId="e12331a69f1cdb6e" providerId="LiveId" clId="{48992934-B39E-4E21-BFB6-B541666E258C}" dt="2021-10-24T08:55:03.181" v="1275" actId="1076"/>
          <ac:spMkLst>
            <pc:docMk/>
            <pc:sldMk cId="3572726645" sldId="275"/>
            <ac:spMk id="11" creationId="{60A535B3-C6D0-4490-B481-D8351E8F5622}"/>
          </ac:spMkLst>
        </pc:spChg>
        <pc:spChg chg="add mod">
          <ac:chgData name="А. П." userId="e12331a69f1cdb6e" providerId="LiveId" clId="{48992934-B39E-4E21-BFB6-B541666E258C}" dt="2021-10-24T08:54:48.570" v="1273" actId="1076"/>
          <ac:spMkLst>
            <pc:docMk/>
            <pc:sldMk cId="3572726645" sldId="275"/>
            <ac:spMk id="12" creationId="{1B377D36-4726-44A9-84B8-F36998832C00}"/>
          </ac:spMkLst>
        </pc:spChg>
        <pc:picChg chg="del">
          <ac:chgData name="А. П." userId="e12331a69f1cdb6e" providerId="LiveId" clId="{48992934-B39E-4E21-BFB6-B541666E258C}" dt="2021-10-24T08:43:04.153" v="995" actId="478"/>
          <ac:picMkLst>
            <pc:docMk/>
            <pc:sldMk cId="3572726645" sldId="275"/>
            <ac:picMk id="6" creationId="{9BF6D620-8B96-4779-BF3D-E95789AC7AD2}"/>
          </ac:picMkLst>
        </pc:picChg>
        <pc:picChg chg="add mod ord modCrop">
          <ac:chgData name="А. П." userId="e12331a69f1cdb6e" providerId="LiveId" clId="{48992934-B39E-4E21-BFB6-B541666E258C}" dt="2021-10-24T08:50:33.907" v="1052" actId="14100"/>
          <ac:picMkLst>
            <pc:docMk/>
            <pc:sldMk cId="3572726645" sldId="275"/>
            <ac:picMk id="10" creationId="{6E00D391-1201-4479-8967-90C776C215F6}"/>
          </ac:picMkLst>
        </pc:picChg>
      </pc:sldChg>
      <pc:sldChg chg="addSp delSp modSp new mod modClrScheme chgLayout">
        <pc:chgData name="А. П." userId="e12331a69f1cdb6e" providerId="LiveId" clId="{48992934-B39E-4E21-BFB6-B541666E258C}" dt="2021-10-24T08:58:44.292" v="1283" actId="14100"/>
        <pc:sldMkLst>
          <pc:docMk/>
          <pc:sldMk cId="2253321047" sldId="276"/>
        </pc:sldMkLst>
        <pc:spChg chg="add del mod">
          <ac:chgData name="А. П." userId="e12331a69f1cdb6e" providerId="LiveId" clId="{48992934-B39E-4E21-BFB6-B541666E258C}" dt="2021-10-24T08:58:34.595" v="1280" actId="478"/>
          <ac:spMkLst>
            <pc:docMk/>
            <pc:sldMk cId="2253321047" sldId="276"/>
            <ac:spMk id="2" creationId="{DE01D9FA-449B-4D61-9271-79C8276EFB73}"/>
          </ac:spMkLst>
        </pc:spChg>
        <pc:spChg chg="add del mod">
          <ac:chgData name="А. П." userId="e12331a69f1cdb6e" providerId="LiveId" clId="{48992934-B39E-4E21-BFB6-B541666E258C}" dt="2021-10-24T08:58:30.602" v="1278" actId="931"/>
          <ac:spMkLst>
            <pc:docMk/>
            <pc:sldMk cId="2253321047" sldId="276"/>
            <ac:spMk id="3" creationId="{2970C214-7EB0-4154-8B3E-D1CE5275012F}"/>
          </ac:spMkLst>
        </pc:spChg>
        <pc:picChg chg="add mod">
          <ac:chgData name="А. П." userId="e12331a69f1cdb6e" providerId="LiveId" clId="{48992934-B39E-4E21-BFB6-B541666E258C}" dt="2021-10-24T08:58:44.292" v="1283" actId="14100"/>
          <ac:picMkLst>
            <pc:docMk/>
            <pc:sldMk cId="2253321047" sldId="276"/>
            <ac:picMk id="5" creationId="{C5FAD7A4-8786-4ABB-A0F3-4A7F6D944127}"/>
          </ac:picMkLst>
        </pc:picChg>
      </pc:sldChg>
      <pc:sldChg chg="add del">
        <pc:chgData name="А. П." userId="e12331a69f1cdb6e" providerId="LiveId" clId="{48992934-B39E-4E21-BFB6-B541666E258C}" dt="2021-10-23T12:17:19.395" v="138" actId="2696"/>
        <pc:sldMkLst>
          <pc:docMk/>
          <pc:sldMk cId="939941939" sldId="322"/>
        </pc:sldMkLst>
      </pc:sldChg>
    </pc:docChg>
  </pc:docChgLst>
  <pc:docChgLst>
    <pc:chgData name="А. П." userId="e12331a69f1cdb6e" providerId="LiveId" clId="{3DE4AE13-603E-46D1-970F-91E5A6C4144B}"/>
    <pc:docChg chg="custSel addSld delSld modSld">
      <pc:chgData name="А. П." userId="e12331a69f1cdb6e" providerId="LiveId" clId="{3DE4AE13-603E-46D1-970F-91E5A6C4144B}" dt="2022-11-23T14:26:30.719" v="141" actId="14100"/>
      <pc:docMkLst>
        <pc:docMk/>
      </pc:docMkLst>
      <pc:sldChg chg="modSp mod">
        <pc:chgData name="А. П." userId="e12331a69f1cdb6e" providerId="LiveId" clId="{3DE4AE13-603E-46D1-970F-91E5A6C4144B}" dt="2022-11-13T14:23:33.196" v="118" actId="20577"/>
        <pc:sldMkLst>
          <pc:docMk/>
          <pc:sldMk cId="4196717164" sldId="256"/>
        </pc:sldMkLst>
        <pc:spChg chg="mod">
          <ac:chgData name="А. П." userId="e12331a69f1cdb6e" providerId="LiveId" clId="{3DE4AE13-603E-46D1-970F-91E5A6C4144B}" dt="2022-11-13T14:23:33.196" v="118" actId="20577"/>
          <ac:spMkLst>
            <pc:docMk/>
            <pc:sldMk cId="4196717164" sldId="256"/>
            <ac:spMk id="2" creationId="{E354AB2B-E07A-4075-B8BA-739A0E57C0F3}"/>
          </ac:spMkLst>
        </pc:spChg>
      </pc:sldChg>
      <pc:sldChg chg="modSp mod">
        <pc:chgData name="А. П." userId="e12331a69f1cdb6e" providerId="LiveId" clId="{3DE4AE13-603E-46D1-970F-91E5A6C4144B}" dt="2022-11-13T14:23:41.015" v="119" actId="207"/>
        <pc:sldMkLst>
          <pc:docMk/>
          <pc:sldMk cId="2114211066" sldId="257"/>
        </pc:sldMkLst>
        <pc:spChg chg="mod">
          <ac:chgData name="А. П." userId="e12331a69f1cdb6e" providerId="LiveId" clId="{3DE4AE13-603E-46D1-970F-91E5A6C4144B}" dt="2022-11-13T14:23:41.015" v="119" actId="207"/>
          <ac:spMkLst>
            <pc:docMk/>
            <pc:sldMk cId="2114211066" sldId="257"/>
            <ac:spMk id="2" creationId="{6A669399-57CE-4466-8813-B85DF27DF5C0}"/>
          </ac:spMkLst>
        </pc:spChg>
      </pc:sldChg>
      <pc:sldChg chg="modSp mod">
        <pc:chgData name="А. П." userId="e12331a69f1cdb6e" providerId="LiveId" clId="{3DE4AE13-603E-46D1-970F-91E5A6C4144B}" dt="2022-11-13T14:22:52.427" v="106" actId="207"/>
        <pc:sldMkLst>
          <pc:docMk/>
          <pc:sldMk cId="2294110424" sldId="258"/>
        </pc:sldMkLst>
        <pc:spChg chg="mod">
          <ac:chgData name="А. П." userId="e12331a69f1cdb6e" providerId="LiveId" clId="{3DE4AE13-603E-46D1-970F-91E5A6C4144B}" dt="2022-11-13T14:22:52.427" v="106" actId="207"/>
          <ac:spMkLst>
            <pc:docMk/>
            <pc:sldMk cId="2294110424" sldId="258"/>
            <ac:spMk id="2" creationId="{850E07F3-ADA3-4E65-90EB-E6DCF2CB18FC}"/>
          </ac:spMkLst>
        </pc:spChg>
      </pc:sldChg>
      <pc:sldChg chg="modSp">
        <pc:chgData name="А. П." userId="e12331a69f1cdb6e" providerId="LiveId" clId="{3DE4AE13-603E-46D1-970F-91E5A6C4144B}" dt="2022-11-14T17:24:42.887" v="128" actId="20577"/>
        <pc:sldMkLst>
          <pc:docMk/>
          <pc:sldMk cId="1538629537" sldId="265"/>
        </pc:sldMkLst>
        <pc:spChg chg="mod">
          <ac:chgData name="А. П." userId="e12331a69f1cdb6e" providerId="LiveId" clId="{3DE4AE13-603E-46D1-970F-91E5A6C4144B}" dt="2022-11-14T17:24:42.887" v="128" actId="20577"/>
          <ac:spMkLst>
            <pc:docMk/>
            <pc:sldMk cId="1538629537" sldId="265"/>
            <ac:spMk id="5" creationId="{8C1586A0-E5CC-4A16-9222-9A1D4635152C}"/>
          </ac:spMkLst>
        </pc:spChg>
      </pc:sldChg>
      <pc:sldChg chg="modSp mod">
        <pc:chgData name="А. П." userId="e12331a69f1cdb6e" providerId="LiveId" clId="{3DE4AE13-603E-46D1-970F-91E5A6C4144B}" dt="2022-11-13T14:22:16.436" v="103" actId="14100"/>
        <pc:sldMkLst>
          <pc:docMk/>
          <pc:sldMk cId="27976685" sldId="266"/>
        </pc:sldMkLst>
        <pc:spChg chg="mod">
          <ac:chgData name="А. П." userId="e12331a69f1cdb6e" providerId="LiveId" clId="{3DE4AE13-603E-46D1-970F-91E5A6C4144B}" dt="2022-11-13T14:22:16.436" v="103" actId="14100"/>
          <ac:spMkLst>
            <pc:docMk/>
            <pc:sldMk cId="27976685" sldId="266"/>
            <ac:spMk id="2" creationId="{F01AD11C-6C71-4934-AA4D-4BBF3C7106FB}"/>
          </ac:spMkLst>
        </pc:spChg>
      </pc:sldChg>
      <pc:sldChg chg="modSp mod">
        <pc:chgData name="А. П." userId="e12331a69f1cdb6e" providerId="LiveId" clId="{3DE4AE13-603E-46D1-970F-91E5A6C4144B}" dt="2022-11-13T14:21:21.854" v="96" actId="1076"/>
        <pc:sldMkLst>
          <pc:docMk/>
          <pc:sldMk cId="1078535293" sldId="267"/>
        </pc:sldMkLst>
        <pc:spChg chg="mod">
          <ac:chgData name="А. П." userId="e12331a69f1cdb6e" providerId="LiveId" clId="{3DE4AE13-603E-46D1-970F-91E5A6C4144B}" dt="2022-11-13T14:21:21.854" v="96" actId="1076"/>
          <ac:spMkLst>
            <pc:docMk/>
            <pc:sldMk cId="1078535293" sldId="267"/>
            <ac:spMk id="2" creationId="{F01AD11C-6C71-4934-AA4D-4BBF3C7106FB}"/>
          </ac:spMkLst>
        </pc:spChg>
        <pc:spChg chg="mod">
          <ac:chgData name="А. П." userId="e12331a69f1cdb6e" providerId="LiveId" clId="{3DE4AE13-603E-46D1-970F-91E5A6C4144B}" dt="2022-11-13T14:20:52.316" v="94" actId="1076"/>
          <ac:spMkLst>
            <pc:docMk/>
            <pc:sldMk cId="1078535293" sldId="267"/>
            <ac:spMk id="3" creationId="{075EF434-2911-4502-823E-5D0648AC7195}"/>
          </ac:spMkLst>
        </pc:spChg>
      </pc:sldChg>
      <pc:sldChg chg="modSp mod">
        <pc:chgData name="А. П." userId="e12331a69f1cdb6e" providerId="LiveId" clId="{3DE4AE13-603E-46D1-970F-91E5A6C4144B}" dt="2022-11-13T14:22:02.286" v="101" actId="14100"/>
        <pc:sldMkLst>
          <pc:docMk/>
          <pc:sldMk cId="1897438803" sldId="269"/>
        </pc:sldMkLst>
        <pc:spChg chg="mod">
          <ac:chgData name="А. П." userId="e12331a69f1cdb6e" providerId="LiveId" clId="{3DE4AE13-603E-46D1-970F-91E5A6C4144B}" dt="2022-11-13T14:22:02.286" v="101" actId="14100"/>
          <ac:spMkLst>
            <pc:docMk/>
            <pc:sldMk cId="1897438803" sldId="269"/>
            <ac:spMk id="2" creationId="{F01AD11C-6C71-4934-AA4D-4BBF3C7106FB}"/>
          </ac:spMkLst>
        </pc:spChg>
      </pc:sldChg>
      <pc:sldChg chg="del">
        <pc:chgData name="А. П." userId="e12331a69f1cdb6e" providerId="LiveId" clId="{3DE4AE13-603E-46D1-970F-91E5A6C4144B}" dt="2022-11-13T14:22:45.030" v="105" actId="2696"/>
        <pc:sldMkLst>
          <pc:docMk/>
          <pc:sldMk cId="3360337313" sldId="270"/>
        </pc:sldMkLst>
      </pc:sldChg>
      <pc:sldChg chg="modSp mod">
        <pc:chgData name="А. П." userId="e12331a69f1cdb6e" providerId="LiveId" clId="{3DE4AE13-603E-46D1-970F-91E5A6C4144B}" dt="2022-11-13T14:23:52.816" v="121" actId="14100"/>
        <pc:sldMkLst>
          <pc:docMk/>
          <pc:sldMk cId="872918513" sldId="271"/>
        </pc:sldMkLst>
        <pc:spChg chg="mod">
          <ac:chgData name="А. П." userId="e12331a69f1cdb6e" providerId="LiveId" clId="{3DE4AE13-603E-46D1-970F-91E5A6C4144B}" dt="2022-11-13T14:23:52.816" v="121" actId="14100"/>
          <ac:spMkLst>
            <pc:docMk/>
            <pc:sldMk cId="872918513" sldId="271"/>
            <ac:spMk id="2" creationId="{59DCDB92-AFE7-4FFE-B254-FFF5FC0E402A}"/>
          </ac:spMkLst>
        </pc:spChg>
      </pc:sldChg>
      <pc:sldChg chg="modSp del mod">
        <pc:chgData name="А. П." userId="e12331a69f1cdb6e" providerId="LiveId" clId="{3DE4AE13-603E-46D1-970F-91E5A6C4144B}" dt="2022-11-14T17:18:12.923" v="123" actId="2696"/>
        <pc:sldMkLst>
          <pc:docMk/>
          <pc:sldMk cId="4173994704" sldId="272"/>
        </pc:sldMkLst>
        <pc:spChg chg="mod">
          <ac:chgData name="А. П." userId="e12331a69f1cdb6e" providerId="LiveId" clId="{3DE4AE13-603E-46D1-970F-91E5A6C4144B}" dt="2022-11-13T14:22:24.475" v="104" actId="207"/>
          <ac:spMkLst>
            <pc:docMk/>
            <pc:sldMk cId="4173994704" sldId="272"/>
            <ac:spMk id="2" creationId="{E354AB2B-E07A-4075-B8BA-739A0E57C0F3}"/>
          </ac:spMkLst>
        </pc:spChg>
      </pc:sldChg>
      <pc:sldChg chg="modSp mod">
        <pc:chgData name="А. П." userId="e12331a69f1cdb6e" providerId="LiveId" clId="{3DE4AE13-603E-46D1-970F-91E5A6C4144B}" dt="2022-11-13T14:21:49.678" v="99" actId="207"/>
        <pc:sldMkLst>
          <pc:docMk/>
          <pc:sldMk cId="2495568556" sldId="273"/>
        </pc:sldMkLst>
        <pc:spChg chg="mod">
          <ac:chgData name="А. П." userId="e12331a69f1cdb6e" providerId="LiveId" clId="{3DE4AE13-603E-46D1-970F-91E5A6C4144B}" dt="2022-11-13T14:21:49.678" v="99" actId="207"/>
          <ac:spMkLst>
            <pc:docMk/>
            <pc:sldMk cId="2495568556" sldId="273"/>
            <ac:spMk id="4" creationId="{7C4897DC-BF61-42A5-9FEC-B42286D2A79A}"/>
          </ac:spMkLst>
        </pc:spChg>
        <pc:spChg chg="mod">
          <ac:chgData name="А. П." userId="e12331a69f1cdb6e" providerId="LiveId" clId="{3DE4AE13-603E-46D1-970F-91E5A6C4144B}" dt="2022-11-13T14:21:29.392" v="98" actId="14100"/>
          <ac:spMkLst>
            <pc:docMk/>
            <pc:sldMk cId="2495568556" sldId="273"/>
            <ac:spMk id="5" creationId="{E70F32D3-D7C1-41A9-8691-4FE0E51356D5}"/>
          </ac:spMkLst>
        </pc:spChg>
      </pc:sldChg>
      <pc:sldChg chg="modSp add mod">
        <pc:chgData name="А. П." userId="e12331a69f1cdb6e" providerId="LiveId" clId="{3DE4AE13-603E-46D1-970F-91E5A6C4144B}" dt="2022-11-13T14:18:32.223" v="36" actId="14100"/>
        <pc:sldMkLst>
          <pc:docMk/>
          <pc:sldMk cId="1464226459" sldId="342"/>
        </pc:sldMkLst>
        <pc:spChg chg="mod">
          <ac:chgData name="А. П." userId="e12331a69f1cdb6e" providerId="LiveId" clId="{3DE4AE13-603E-46D1-970F-91E5A6C4144B}" dt="2022-11-13T14:18:10.919" v="34" actId="14100"/>
          <ac:spMkLst>
            <pc:docMk/>
            <pc:sldMk cId="1464226459" sldId="342"/>
            <ac:spMk id="2" creationId="{4394BA92-79D4-F9BE-73FA-E6EC18910794}"/>
          </ac:spMkLst>
        </pc:spChg>
        <pc:spChg chg="mod">
          <ac:chgData name="А. П." userId="e12331a69f1cdb6e" providerId="LiveId" clId="{3DE4AE13-603E-46D1-970F-91E5A6C4144B}" dt="2022-11-13T14:18:32.223" v="36" actId="14100"/>
          <ac:spMkLst>
            <pc:docMk/>
            <pc:sldMk cId="1464226459" sldId="342"/>
            <ac:spMk id="3" creationId="{00000000-0000-0000-0000-000000000000}"/>
          </ac:spMkLst>
        </pc:spChg>
        <pc:spChg chg="mod">
          <ac:chgData name="А. П." userId="e12331a69f1cdb6e" providerId="LiveId" clId="{3DE4AE13-603E-46D1-970F-91E5A6C4144B}" dt="2022-11-13T14:18:15.557" v="35" actId="1076"/>
          <ac:spMkLst>
            <pc:docMk/>
            <pc:sldMk cId="1464226459" sldId="342"/>
            <ac:spMk id="4" creationId="{E0C1DFC4-BFD7-EED5-6260-164365D1523C}"/>
          </ac:spMkLst>
        </pc:spChg>
        <pc:spChg chg="mod">
          <ac:chgData name="А. П." userId="e12331a69f1cdb6e" providerId="LiveId" clId="{3DE4AE13-603E-46D1-970F-91E5A6C4144B}" dt="2022-11-13T14:18:05.966" v="33" actId="1076"/>
          <ac:spMkLst>
            <pc:docMk/>
            <pc:sldMk cId="1464226459" sldId="342"/>
            <ac:spMk id="7" creationId="{00000000-0000-0000-0000-000000000000}"/>
          </ac:spMkLst>
        </pc:spChg>
      </pc:sldChg>
      <pc:sldChg chg="add">
        <pc:chgData name="А. П." userId="e12331a69f1cdb6e" providerId="LiveId" clId="{3DE4AE13-603E-46D1-970F-91E5A6C4144B}" dt="2022-11-14T17:18:06.873" v="122"/>
        <pc:sldMkLst>
          <pc:docMk/>
          <pc:sldMk cId="4219401726" sldId="343"/>
        </pc:sldMkLst>
      </pc:sldChg>
      <pc:sldChg chg="addSp delSp modSp new mod modClrScheme chgLayout">
        <pc:chgData name="А. П." userId="e12331a69f1cdb6e" providerId="LiveId" clId="{3DE4AE13-603E-46D1-970F-91E5A6C4144B}" dt="2022-11-23T14:26:30.719" v="141" actId="14100"/>
        <pc:sldMkLst>
          <pc:docMk/>
          <pc:sldMk cId="1500711396" sldId="344"/>
        </pc:sldMkLst>
        <pc:spChg chg="del">
          <ac:chgData name="А. П." userId="e12331a69f1cdb6e" providerId="LiveId" clId="{3DE4AE13-603E-46D1-970F-91E5A6C4144B}" dt="2022-11-23T14:24:35.670" v="130" actId="700"/>
          <ac:spMkLst>
            <pc:docMk/>
            <pc:sldMk cId="1500711396" sldId="344"/>
            <ac:spMk id="2" creationId="{085443CD-7742-5A01-5456-B73F14C35BC2}"/>
          </ac:spMkLst>
        </pc:spChg>
        <pc:spChg chg="del">
          <ac:chgData name="А. П." userId="e12331a69f1cdb6e" providerId="LiveId" clId="{3DE4AE13-603E-46D1-970F-91E5A6C4144B}" dt="2022-11-23T14:24:35.670" v="130" actId="700"/>
          <ac:spMkLst>
            <pc:docMk/>
            <pc:sldMk cId="1500711396" sldId="344"/>
            <ac:spMk id="3" creationId="{C153AAEE-F3CD-5C1B-A24D-4AD40673BA30}"/>
          </ac:spMkLst>
        </pc:spChg>
        <pc:spChg chg="add del mod">
          <ac:chgData name="А. П." userId="e12331a69f1cdb6e" providerId="LiveId" clId="{3DE4AE13-603E-46D1-970F-91E5A6C4144B}" dt="2022-11-23T14:24:56.443" v="133"/>
          <ac:spMkLst>
            <pc:docMk/>
            <pc:sldMk cId="1500711396" sldId="344"/>
            <ac:spMk id="4" creationId="{110081DE-6C97-993B-1B13-7133BDB42D29}"/>
          </ac:spMkLst>
        </pc:spChg>
        <pc:spChg chg="add mod">
          <ac:chgData name="А. П." userId="e12331a69f1cdb6e" providerId="LiveId" clId="{3DE4AE13-603E-46D1-970F-91E5A6C4144B}" dt="2022-11-23T14:24:59.256" v="134" actId="1076"/>
          <ac:spMkLst>
            <pc:docMk/>
            <pc:sldMk cId="1500711396" sldId="344"/>
            <ac:spMk id="5" creationId="{6DD61C4E-7D94-326A-9943-437C696ABF61}"/>
          </ac:spMkLst>
        </pc:spChg>
        <pc:picChg chg="add mod">
          <ac:chgData name="А. П." userId="e12331a69f1cdb6e" providerId="LiveId" clId="{3DE4AE13-603E-46D1-970F-91E5A6C4144B}" dt="2022-11-23T14:26:25.911" v="139" actId="14100"/>
          <ac:picMkLst>
            <pc:docMk/>
            <pc:sldMk cId="1500711396" sldId="344"/>
            <ac:picMk id="6" creationId="{722548EF-87A1-C886-918C-3EDA6E762B6F}"/>
          </ac:picMkLst>
        </pc:picChg>
        <pc:picChg chg="add mod">
          <ac:chgData name="А. П." userId="e12331a69f1cdb6e" providerId="LiveId" clId="{3DE4AE13-603E-46D1-970F-91E5A6C4144B}" dt="2022-11-23T14:26:30.719" v="141" actId="14100"/>
          <ac:picMkLst>
            <pc:docMk/>
            <pc:sldMk cId="1500711396" sldId="344"/>
            <ac:picMk id="7" creationId="{F6C9BA49-1D7F-B9BE-7505-67A45AA3C64D}"/>
          </ac:picMkLst>
        </pc:picChg>
      </pc:sldChg>
    </pc:docChg>
  </pc:docChgLst>
  <pc:docChgLst>
    <pc:chgData name="А. П." userId="e12331a69f1cdb6e" providerId="LiveId" clId="{C97999E0-D156-47C2-95BB-6471E5444631}"/>
    <pc:docChg chg="custSel addSld delSld modSld">
      <pc:chgData name="А. П." userId="e12331a69f1cdb6e" providerId="LiveId" clId="{C97999E0-D156-47C2-95BB-6471E5444631}" dt="2021-11-09T13:02:35.068" v="574" actId="14100"/>
      <pc:docMkLst>
        <pc:docMk/>
      </pc:docMkLst>
      <pc:sldChg chg="addSp delSp modSp mod">
        <pc:chgData name="А. П." userId="e12331a69f1cdb6e" providerId="LiveId" clId="{C97999E0-D156-47C2-95BB-6471E5444631}" dt="2021-11-09T12:29:55.357" v="138" actId="20577"/>
        <pc:sldMkLst>
          <pc:docMk/>
          <pc:sldMk cId="3360337313" sldId="270"/>
        </pc:sldMkLst>
        <pc:spChg chg="mod">
          <ac:chgData name="А. П." userId="e12331a69f1cdb6e" providerId="LiveId" clId="{C97999E0-D156-47C2-95BB-6471E5444631}" dt="2021-11-09T12:29:55.357" v="138" actId="20577"/>
          <ac:spMkLst>
            <pc:docMk/>
            <pc:sldMk cId="3360337313" sldId="270"/>
            <ac:spMk id="2" creationId="{E354AB2B-E07A-4075-B8BA-739A0E57C0F3}"/>
          </ac:spMkLst>
        </pc:spChg>
        <pc:spChg chg="del mod">
          <ac:chgData name="А. П." userId="e12331a69f1cdb6e" providerId="LiveId" clId="{C97999E0-D156-47C2-95BB-6471E5444631}" dt="2021-11-09T12:29:48.529" v="134" actId="478"/>
          <ac:spMkLst>
            <pc:docMk/>
            <pc:sldMk cId="3360337313" sldId="270"/>
            <ac:spMk id="3" creationId="{9485A2E0-B923-409D-824B-EC9C52D40F23}"/>
          </ac:spMkLst>
        </pc:spChg>
        <pc:spChg chg="add del mod">
          <ac:chgData name="А. П." userId="e12331a69f1cdb6e" providerId="LiveId" clId="{C97999E0-D156-47C2-95BB-6471E5444631}" dt="2021-11-09T12:29:51.665" v="137" actId="478"/>
          <ac:spMkLst>
            <pc:docMk/>
            <pc:sldMk cId="3360337313" sldId="270"/>
            <ac:spMk id="5" creationId="{AFEC0694-A9CD-495F-9201-F127858BC992}"/>
          </ac:spMkLst>
        </pc:spChg>
      </pc:sldChg>
      <pc:sldChg chg="modSp mod">
        <pc:chgData name="А. П." userId="e12331a69f1cdb6e" providerId="LiveId" clId="{C97999E0-D156-47C2-95BB-6471E5444631}" dt="2021-11-09T12:46:21.242" v="139" actId="20577"/>
        <pc:sldMkLst>
          <pc:docMk/>
          <pc:sldMk cId="4173994704" sldId="272"/>
        </pc:sldMkLst>
        <pc:spChg chg="mod">
          <ac:chgData name="А. П." userId="e12331a69f1cdb6e" providerId="LiveId" clId="{C97999E0-D156-47C2-95BB-6471E5444631}" dt="2021-11-09T12:46:21.242" v="139" actId="20577"/>
          <ac:spMkLst>
            <pc:docMk/>
            <pc:sldMk cId="4173994704" sldId="272"/>
            <ac:spMk id="2" creationId="{E354AB2B-E07A-4075-B8BA-739A0E57C0F3}"/>
          </ac:spMkLst>
        </pc:spChg>
      </pc:sldChg>
      <pc:sldChg chg="modAnim">
        <pc:chgData name="А. П." userId="e12331a69f1cdb6e" providerId="LiveId" clId="{C97999E0-D156-47C2-95BB-6471E5444631}" dt="2021-11-09T12:24:34.713" v="92"/>
        <pc:sldMkLst>
          <pc:docMk/>
          <pc:sldMk cId="3339920269" sldId="274"/>
        </pc:sldMkLst>
      </pc:sldChg>
      <pc:sldChg chg="addSp modSp mod">
        <pc:chgData name="А. П." userId="e12331a69f1cdb6e" providerId="LiveId" clId="{C97999E0-D156-47C2-95BB-6471E5444631}" dt="2021-11-09T12:23:46.869" v="84" actId="2085"/>
        <pc:sldMkLst>
          <pc:docMk/>
          <pc:sldMk cId="3572726645" sldId="275"/>
        </pc:sldMkLst>
        <pc:spChg chg="add mod">
          <ac:chgData name="А. П." userId="e12331a69f1cdb6e" providerId="LiveId" clId="{C97999E0-D156-47C2-95BB-6471E5444631}" dt="2021-11-09T12:23:46.869" v="84" actId="2085"/>
          <ac:spMkLst>
            <pc:docMk/>
            <pc:sldMk cId="3572726645" sldId="275"/>
            <ac:spMk id="3" creationId="{426DBF31-9E0B-4E9F-BACC-1481DF15A3E5}"/>
          </ac:spMkLst>
        </pc:spChg>
      </pc:sldChg>
      <pc:sldChg chg="delSp modSp add mod delAnim">
        <pc:chgData name="А. П." userId="e12331a69f1cdb6e" providerId="LiveId" clId="{C97999E0-D156-47C2-95BB-6471E5444631}" dt="2021-11-09T12:16:54.332" v="15" actId="478"/>
        <pc:sldMkLst>
          <pc:docMk/>
          <pc:sldMk cId="303206101" sldId="277"/>
        </pc:sldMkLst>
        <pc:spChg chg="del mod">
          <ac:chgData name="А. П." userId="e12331a69f1cdb6e" providerId="LiveId" clId="{C97999E0-D156-47C2-95BB-6471E5444631}" dt="2021-11-09T12:16:54.332" v="15" actId="478"/>
          <ac:spMkLst>
            <pc:docMk/>
            <pc:sldMk cId="303206101" sldId="277"/>
            <ac:spMk id="8" creationId="{A9BAC178-1C59-42D4-ABFC-4A8A4482BADA}"/>
          </ac:spMkLst>
        </pc:spChg>
        <pc:spChg chg="del mod">
          <ac:chgData name="А. П." userId="e12331a69f1cdb6e" providerId="LiveId" clId="{C97999E0-D156-47C2-95BB-6471E5444631}" dt="2021-11-09T12:16:44.784" v="8" actId="478"/>
          <ac:spMkLst>
            <pc:docMk/>
            <pc:sldMk cId="303206101" sldId="277"/>
            <ac:spMk id="9" creationId="{A3D607F4-006A-45DA-A546-78D957F2AA75}"/>
          </ac:spMkLst>
        </pc:spChg>
        <pc:spChg chg="del mod">
          <ac:chgData name="А. П." userId="e12331a69f1cdb6e" providerId="LiveId" clId="{C97999E0-D156-47C2-95BB-6471E5444631}" dt="2021-11-09T12:16:38.949" v="4" actId="478"/>
          <ac:spMkLst>
            <pc:docMk/>
            <pc:sldMk cId="303206101" sldId="277"/>
            <ac:spMk id="10" creationId="{9B1093B9-1513-49F6-8DAD-C5F23C0C2352}"/>
          </ac:spMkLst>
        </pc:spChg>
        <pc:spChg chg="del mod">
          <ac:chgData name="А. П." userId="e12331a69f1cdb6e" providerId="LiveId" clId="{C97999E0-D156-47C2-95BB-6471E5444631}" dt="2021-11-09T12:16:41.811" v="6" actId="478"/>
          <ac:spMkLst>
            <pc:docMk/>
            <pc:sldMk cId="303206101" sldId="277"/>
            <ac:spMk id="11" creationId="{F27D588E-7955-41E2-9D86-7A234AFD2DEB}"/>
          </ac:spMkLst>
        </pc:spChg>
        <pc:spChg chg="del mod">
          <ac:chgData name="А. П." userId="e12331a69f1cdb6e" providerId="LiveId" clId="{C97999E0-D156-47C2-95BB-6471E5444631}" dt="2021-11-09T12:16:51.392" v="13" actId="478"/>
          <ac:spMkLst>
            <pc:docMk/>
            <pc:sldMk cId="303206101" sldId="277"/>
            <ac:spMk id="12" creationId="{BEFAA0AF-8D5C-4CCE-B46F-9F51ABD55DE8}"/>
          </ac:spMkLst>
        </pc:spChg>
        <pc:spChg chg="del mod">
          <ac:chgData name="А. П." userId="e12331a69f1cdb6e" providerId="LiveId" clId="{C97999E0-D156-47C2-95BB-6471E5444631}" dt="2021-11-09T12:16:35.866" v="2" actId="478"/>
          <ac:spMkLst>
            <pc:docMk/>
            <pc:sldMk cId="303206101" sldId="277"/>
            <ac:spMk id="19" creationId="{6E421293-D6BC-4DBF-A414-60D5179EF7ED}"/>
          </ac:spMkLst>
        </pc:spChg>
        <pc:spChg chg="del mod">
          <ac:chgData name="А. П." userId="e12331a69f1cdb6e" providerId="LiveId" clId="{C97999E0-D156-47C2-95BB-6471E5444631}" dt="2021-11-09T12:16:48.990" v="11" actId="478"/>
          <ac:spMkLst>
            <pc:docMk/>
            <pc:sldMk cId="303206101" sldId="277"/>
            <ac:spMk id="20" creationId="{1FF6A70C-D61C-4A15-A352-0EE3415B205D}"/>
          </ac:spMkLst>
        </pc:spChg>
      </pc:sldChg>
      <pc:sldChg chg="delSp modSp add mod delAnim modAnim">
        <pc:chgData name="А. П." userId="e12331a69f1cdb6e" providerId="LiveId" clId="{C97999E0-D156-47C2-95BB-6471E5444631}" dt="2021-11-09T12:21:01.879" v="63"/>
        <pc:sldMkLst>
          <pc:docMk/>
          <pc:sldMk cId="1980327975" sldId="278"/>
        </pc:sldMkLst>
        <pc:spChg chg="del mod">
          <ac:chgData name="А. П." userId="e12331a69f1cdb6e" providerId="LiveId" clId="{C97999E0-D156-47C2-95BB-6471E5444631}" dt="2021-11-09T12:17:41.270" v="26" actId="478"/>
          <ac:spMkLst>
            <pc:docMk/>
            <pc:sldMk cId="1980327975" sldId="278"/>
            <ac:spMk id="8" creationId="{A9BAC178-1C59-42D4-ABFC-4A8A4482BADA}"/>
          </ac:spMkLst>
        </pc:spChg>
        <pc:spChg chg="del mod">
          <ac:chgData name="А. П." userId="e12331a69f1cdb6e" providerId="LiveId" clId="{C97999E0-D156-47C2-95BB-6471E5444631}" dt="2021-11-09T12:17:43.828" v="28" actId="478"/>
          <ac:spMkLst>
            <pc:docMk/>
            <pc:sldMk cId="1980327975" sldId="278"/>
            <ac:spMk id="9" creationId="{A3D607F4-006A-45DA-A546-78D957F2AA75}"/>
          </ac:spMkLst>
        </pc:spChg>
        <pc:spChg chg="del mod">
          <ac:chgData name="А. П." userId="e12331a69f1cdb6e" providerId="LiveId" clId="{C97999E0-D156-47C2-95BB-6471E5444631}" dt="2021-11-09T12:17:34.011" v="20" actId="478"/>
          <ac:spMkLst>
            <pc:docMk/>
            <pc:sldMk cId="1980327975" sldId="278"/>
            <ac:spMk id="10" creationId="{9B1093B9-1513-49F6-8DAD-C5F23C0C2352}"/>
          </ac:spMkLst>
        </pc:spChg>
        <pc:spChg chg="del mod">
          <ac:chgData name="А. П." userId="e12331a69f1cdb6e" providerId="LiveId" clId="{C97999E0-D156-47C2-95BB-6471E5444631}" dt="2021-11-09T12:17:36.748" v="22" actId="478"/>
          <ac:spMkLst>
            <pc:docMk/>
            <pc:sldMk cId="1980327975" sldId="278"/>
            <ac:spMk id="12" creationId="{BEFAA0AF-8D5C-4CCE-B46F-9F51ABD55DE8}"/>
          </ac:spMkLst>
        </pc:spChg>
        <pc:spChg chg="del mod">
          <ac:chgData name="А. П." userId="e12331a69f1cdb6e" providerId="LiveId" clId="{C97999E0-D156-47C2-95BB-6471E5444631}" dt="2021-11-09T12:17:31.477" v="18" actId="478"/>
          <ac:spMkLst>
            <pc:docMk/>
            <pc:sldMk cId="1980327975" sldId="278"/>
            <ac:spMk id="19" creationId="{6E421293-D6BC-4DBF-A414-60D5179EF7ED}"/>
          </ac:spMkLst>
        </pc:spChg>
        <pc:spChg chg="del mod">
          <ac:chgData name="А. П." userId="e12331a69f1cdb6e" providerId="LiveId" clId="{C97999E0-D156-47C2-95BB-6471E5444631}" dt="2021-11-09T12:17:38.916" v="24" actId="478"/>
          <ac:spMkLst>
            <pc:docMk/>
            <pc:sldMk cId="1980327975" sldId="278"/>
            <ac:spMk id="20" creationId="{1FF6A70C-D61C-4A15-A352-0EE3415B205D}"/>
          </ac:spMkLst>
        </pc:spChg>
      </pc:sldChg>
      <pc:sldChg chg="delSp modSp add mod delAnim modAnim">
        <pc:chgData name="А. П." userId="e12331a69f1cdb6e" providerId="LiveId" clId="{C97999E0-D156-47C2-95BB-6471E5444631}" dt="2021-11-09T12:21:25.803" v="66"/>
        <pc:sldMkLst>
          <pc:docMk/>
          <pc:sldMk cId="3087570733" sldId="279"/>
        </pc:sldMkLst>
        <pc:spChg chg="del mod">
          <ac:chgData name="А. П." userId="e12331a69f1cdb6e" providerId="LiveId" clId="{C97999E0-D156-47C2-95BB-6471E5444631}" dt="2021-11-09T12:18:09.049" v="39" actId="478"/>
          <ac:spMkLst>
            <pc:docMk/>
            <pc:sldMk cId="3087570733" sldId="279"/>
            <ac:spMk id="8" creationId="{A9BAC178-1C59-42D4-ABFC-4A8A4482BADA}"/>
          </ac:spMkLst>
        </pc:spChg>
        <pc:spChg chg="del mod">
          <ac:chgData name="А. П." userId="e12331a69f1cdb6e" providerId="LiveId" clId="{C97999E0-D156-47C2-95BB-6471E5444631}" dt="2021-11-09T12:18:06.108" v="37" actId="478"/>
          <ac:spMkLst>
            <pc:docMk/>
            <pc:sldMk cId="3087570733" sldId="279"/>
            <ac:spMk id="9" creationId="{A3D607F4-006A-45DA-A546-78D957F2AA75}"/>
          </ac:spMkLst>
        </pc:spChg>
        <pc:spChg chg="del mod">
          <ac:chgData name="А. П." userId="e12331a69f1cdb6e" providerId="LiveId" clId="{C97999E0-D156-47C2-95BB-6471E5444631}" dt="2021-11-09T12:18:03.913" v="35" actId="478"/>
          <ac:spMkLst>
            <pc:docMk/>
            <pc:sldMk cId="3087570733" sldId="279"/>
            <ac:spMk id="10" creationId="{9B1093B9-1513-49F6-8DAD-C5F23C0C2352}"/>
          </ac:spMkLst>
        </pc:spChg>
        <pc:spChg chg="del mod">
          <ac:chgData name="А. П." userId="e12331a69f1cdb6e" providerId="LiveId" clId="{C97999E0-D156-47C2-95BB-6471E5444631}" dt="2021-11-09T12:17:57.808" v="31" actId="478"/>
          <ac:spMkLst>
            <pc:docMk/>
            <pc:sldMk cId="3087570733" sldId="279"/>
            <ac:spMk id="19" creationId="{6E421293-D6BC-4DBF-A414-60D5179EF7ED}"/>
          </ac:spMkLst>
        </pc:spChg>
        <pc:spChg chg="del mod">
          <ac:chgData name="А. П." userId="e12331a69f1cdb6e" providerId="LiveId" clId="{C97999E0-D156-47C2-95BB-6471E5444631}" dt="2021-11-09T12:18:00.327" v="33" actId="478"/>
          <ac:spMkLst>
            <pc:docMk/>
            <pc:sldMk cId="3087570733" sldId="279"/>
            <ac:spMk id="20" creationId="{1FF6A70C-D61C-4A15-A352-0EE3415B205D}"/>
          </ac:spMkLst>
        </pc:spChg>
      </pc:sldChg>
      <pc:sldChg chg="delSp modSp add mod delAnim modAnim">
        <pc:chgData name="А. П." userId="e12331a69f1cdb6e" providerId="LiveId" clId="{C97999E0-D156-47C2-95BB-6471E5444631}" dt="2021-11-09T12:21:57.790" v="70"/>
        <pc:sldMkLst>
          <pc:docMk/>
          <pc:sldMk cId="2906959627" sldId="280"/>
        </pc:sldMkLst>
        <pc:spChg chg="del mod">
          <ac:chgData name="А. П." userId="e12331a69f1cdb6e" providerId="LiveId" clId="{C97999E0-D156-47C2-95BB-6471E5444631}" dt="2021-11-09T12:18:38.313" v="48" actId="478"/>
          <ac:spMkLst>
            <pc:docMk/>
            <pc:sldMk cId="2906959627" sldId="280"/>
            <ac:spMk id="8" creationId="{A9BAC178-1C59-42D4-ABFC-4A8A4482BADA}"/>
          </ac:spMkLst>
        </pc:spChg>
        <pc:spChg chg="del mod">
          <ac:chgData name="А. П." userId="e12331a69f1cdb6e" providerId="LiveId" clId="{C97999E0-D156-47C2-95BB-6471E5444631}" dt="2021-11-09T12:18:34.442" v="46" actId="478"/>
          <ac:spMkLst>
            <pc:docMk/>
            <pc:sldMk cId="2906959627" sldId="280"/>
            <ac:spMk id="9" creationId="{A3D607F4-006A-45DA-A546-78D957F2AA75}"/>
          </ac:spMkLst>
        </pc:spChg>
        <pc:spChg chg="del mod">
          <ac:chgData name="А. П." userId="e12331a69f1cdb6e" providerId="LiveId" clId="{C97999E0-D156-47C2-95BB-6471E5444631}" dt="2021-11-09T12:18:27.937" v="42" actId="478"/>
          <ac:spMkLst>
            <pc:docMk/>
            <pc:sldMk cId="2906959627" sldId="280"/>
            <ac:spMk id="19" creationId="{6E421293-D6BC-4DBF-A414-60D5179EF7ED}"/>
          </ac:spMkLst>
        </pc:spChg>
        <pc:spChg chg="del mod">
          <ac:chgData name="А. П." userId="e12331a69f1cdb6e" providerId="LiveId" clId="{C97999E0-D156-47C2-95BB-6471E5444631}" dt="2021-11-09T12:18:30.434" v="44" actId="478"/>
          <ac:spMkLst>
            <pc:docMk/>
            <pc:sldMk cId="2906959627" sldId="280"/>
            <ac:spMk id="20" creationId="{1FF6A70C-D61C-4A15-A352-0EE3415B205D}"/>
          </ac:spMkLst>
        </pc:spChg>
      </pc:sldChg>
      <pc:sldChg chg="delSp modSp add mod delAnim modAnim">
        <pc:chgData name="А. П." userId="e12331a69f1cdb6e" providerId="LiveId" clId="{C97999E0-D156-47C2-95BB-6471E5444631}" dt="2021-11-09T12:22:29.601" v="75"/>
        <pc:sldMkLst>
          <pc:docMk/>
          <pc:sldMk cId="1235360776" sldId="281"/>
        </pc:sldMkLst>
        <pc:spChg chg="del mod">
          <ac:chgData name="А. П." userId="e12331a69f1cdb6e" providerId="LiveId" clId="{C97999E0-D156-47C2-95BB-6471E5444631}" dt="2021-11-09T12:19:04.398" v="55" actId="478"/>
          <ac:spMkLst>
            <pc:docMk/>
            <pc:sldMk cId="1235360776" sldId="281"/>
            <ac:spMk id="8" creationId="{A9BAC178-1C59-42D4-ABFC-4A8A4482BADA}"/>
          </ac:spMkLst>
        </pc:spChg>
        <pc:spChg chg="del mod">
          <ac:chgData name="А. П." userId="e12331a69f1cdb6e" providerId="LiveId" clId="{C97999E0-D156-47C2-95BB-6471E5444631}" dt="2021-11-09T12:18:56.441" v="51" actId="478"/>
          <ac:spMkLst>
            <pc:docMk/>
            <pc:sldMk cId="1235360776" sldId="281"/>
            <ac:spMk id="19" creationId="{6E421293-D6BC-4DBF-A414-60D5179EF7ED}"/>
          </ac:spMkLst>
        </pc:spChg>
        <pc:spChg chg="del mod">
          <ac:chgData name="А. П." userId="e12331a69f1cdb6e" providerId="LiveId" clId="{C97999E0-D156-47C2-95BB-6471E5444631}" dt="2021-11-09T12:19:00.287" v="53" actId="478"/>
          <ac:spMkLst>
            <pc:docMk/>
            <pc:sldMk cId="1235360776" sldId="281"/>
            <ac:spMk id="20" creationId="{1FF6A70C-D61C-4A15-A352-0EE3415B205D}"/>
          </ac:spMkLst>
        </pc:spChg>
      </pc:sldChg>
      <pc:sldChg chg="delSp modSp add mod delAnim modAnim">
        <pc:chgData name="А. П." userId="e12331a69f1cdb6e" providerId="LiveId" clId="{C97999E0-D156-47C2-95BB-6471E5444631}" dt="2021-11-09T12:23:00.621" v="81"/>
        <pc:sldMkLst>
          <pc:docMk/>
          <pc:sldMk cId="1720942040" sldId="282"/>
        </pc:sldMkLst>
        <pc:spChg chg="del mod">
          <ac:chgData name="А. П." userId="e12331a69f1cdb6e" providerId="LiveId" clId="{C97999E0-D156-47C2-95BB-6471E5444631}" dt="2021-11-09T12:19:20.781" v="60" actId="478"/>
          <ac:spMkLst>
            <pc:docMk/>
            <pc:sldMk cId="1720942040" sldId="282"/>
            <ac:spMk id="19" creationId="{6E421293-D6BC-4DBF-A414-60D5179EF7ED}"/>
          </ac:spMkLst>
        </pc:spChg>
        <pc:spChg chg="del mod">
          <ac:chgData name="А. П." userId="e12331a69f1cdb6e" providerId="LiveId" clId="{C97999E0-D156-47C2-95BB-6471E5444631}" dt="2021-11-09T12:19:17.759" v="58" actId="478"/>
          <ac:spMkLst>
            <pc:docMk/>
            <pc:sldMk cId="1720942040" sldId="282"/>
            <ac:spMk id="20" creationId="{1FF6A70C-D61C-4A15-A352-0EE3415B205D}"/>
          </ac:spMkLst>
        </pc:spChg>
      </pc:sldChg>
      <pc:sldChg chg="add">
        <pc:chgData name="А. П." userId="e12331a69f1cdb6e" providerId="LiveId" clId="{C97999E0-D156-47C2-95BB-6471E5444631}" dt="2021-11-09T12:19:36.958" v="61" actId="2890"/>
        <pc:sldMkLst>
          <pc:docMk/>
          <pc:sldMk cId="4003008561" sldId="283"/>
        </pc:sldMkLst>
      </pc:sldChg>
      <pc:sldChg chg="addSp modSp new mod">
        <pc:chgData name="А. П." userId="e12331a69f1cdb6e" providerId="LiveId" clId="{C97999E0-D156-47C2-95BB-6471E5444631}" dt="2021-11-09T12:25:47.818" v="131" actId="1076"/>
        <pc:sldMkLst>
          <pc:docMk/>
          <pc:sldMk cId="3281613214" sldId="284"/>
        </pc:sldMkLst>
        <pc:spChg chg="add mod">
          <ac:chgData name="А. П." userId="e12331a69f1cdb6e" providerId="LiveId" clId="{C97999E0-D156-47C2-95BB-6471E5444631}" dt="2021-11-09T12:25:45.571" v="130" actId="1076"/>
          <ac:spMkLst>
            <pc:docMk/>
            <pc:sldMk cId="3281613214" sldId="284"/>
            <ac:spMk id="2" creationId="{F5F6D97E-D02C-4D71-8B58-7E89725AB8BD}"/>
          </ac:spMkLst>
        </pc:spChg>
        <pc:picChg chg="add mod">
          <ac:chgData name="А. П." userId="e12331a69f1cdb6e" providerId="LiveId" clId="{C97999E0-D156-47C2-95BB-6471E5444631}" dt="2021-11-09T12:25:47.818" v="131" actId="1076"/>
          <ac:picMkLst>
            <pc:docMk/>
            <pc:sldMk cId="3281613214" sldId="284"/>
            <ac:picMk id="3" creationId="{DEACB03E-F887-44A5-8B0A-EABF7729ACB0}"/>
          </ac:picMkLst>
        </pc:picChg>
      </pc:sldChg>
      <pc:sldChg chg="addSp modSp new mod">
        <pc:chgData name="А. П." userId="e12331a69f1cdb6e" providerId="LiveId" clId="{C97999E0-D156-47C2-95BB-6471E5444631}" dt="2021-11-09T13:02:35.068" v="574" actId="14100"/>
        <pc:sldMkLst>
          <pc:docMk/>
          <pc:sldMk cId="1988138152" sldId="285"/>
        </pc:sldMkLst>
        <pc:spChg chg="add mod">
          <ac:chgData name="А. П." userId="e12331a69f1cdb6e" providerId="LiveId" clId="{C97999E0-D156-47C2-95BB-6471E5444631}" dt="2021-11-09T13:02:35.068" v="574" actId="14100"/>
          <ac:spMkLst>
            <pc:docMk/>
            <pc:sldMk cId="1988138152" sldId="285"/>
            <ac:spMk id="3" creationId="{462BE9B6-396A-4C9C-A292-E2F295EB2989}"/>
          </ac:spMkLst>
        </pc:spChg>
        <pc:spChg chg="add mod">
          <ac:chgData name="А. П." userId="e12331a69f1cdb6e" providerId="LiveId" clId="{C97999E0-D156-47C2-95BB-6471E5444631}" dt="2021-11-09T13:02:30.596" v="573" actId="14100"/>
          <ac:spMkLst>
            <pc:docMk/>
            <pc:sldMk cId="1988138152" sldId="285"/>
            <ac:spMk id="4" creationId="{849B62D2-1C05-4560-A380-85CCE4E4C184}"/>
          </ac:spMkLst>
        </pc:spChg>
        <pc:spChg chg="add mod">
          <ac:chgData name="А. П." userId="e12331a69f1cdb6e" providerId="LiveId" clId="{C97999E0-D156-47C2-95BB-6471E5444631}" dt="2021-11-09T13:02:26.019" v="572" actId="14100"/>
          <ac:spMkLst>
            <pc:docMk/>
            <pc:sldMk cId="1988138152" sldId="285"/>
            <ac:spMk id="5" creationId="{C03D43C4-723B-404D-A151-B2BD89330D21}"/>
          </ac:spMkLst>
        </pc:spChg>
        <pc:picChg chg="add mod modCrop">
          <ac:chgData name="А. П." userId="e12331a69f1cdb6e" providerId="LiveId" clId="{C97999E0-D156-47C2-95BB-6471E5444631}" dt="2021-11-09T12:54:25.826" v="146" actId="1076"/>
          <ac:picMkLst>
            <pc:docMk/>
            <pc:sldMk cId="1988138152" sldId="285"/>
            <ac:picMk id="2" creationId="{50D37155-CA04-473E-A4B4-AB60916D0CDE}"/>
          </ac:picMkLst>
        </pc:picChg>
      </pc:sldChg>
      <pc:sldChg chg="add del">
        <pc:chgData name="А. П." userId="e12331a69f1cdb6e" providerId="LiveId" clId="{C97999E0-D156-47C2-95BB-6471E5444631}" dt="2021-11-09T12:53:50.672" v="142" actId="2696"/>
        <pc:sldMkLst>
          <pc:docMk/>
          <pc:sldMk cId="1749410150" sldId="2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1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57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3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69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496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3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6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66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2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9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1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6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A9442A-7AD9-42A4-9FFC-020EEBA71EA2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E97E7D3-E9DA-4108-BF1E-5DF76E46C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43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4AB2B-E07A-4075-B8BA-739A0E57C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820849"/>
            <a:ext cx="10572000" cy="1844703"/>
          </a:xfrm>
        </p:spPr>
        <p:txBody>
          <a:bodyPr/>
          <a:lstStyle/>
          <a:p>
            <a:pPr algn="ctr"/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Изучение состава 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свойств воды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85A2E0-B923-409D-824B-EC9C52D40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072245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i="1" dirty="0"/>
              <a:t>Перетягина Анна Михайловна, </a:t>
            </a:r>
          </a:p>
          <a:p>
            <a:pPr algn="r"/>
            <a:r>
              <a:rPr lang="ru-RU" i="1" dirty="0"/>
              <a:t>учитель начальных классов</a:t>
            </a:r>
          </a:p>
          <a:p>
            <a:pPr algn="r"/>
            <a:r>
              <a:rPr lang="ru-RU" i="1" dirty="0"/>
              <a:t>МАОУ гимназия № 177</a:t>
            </a:r>
          </a:p>
        </p:txBody>
      </p:sp>
    </p:spTree>
    <p:extLst>
      <p:ext uri="{BB962C8B-B14F-4D97-AF65-F5344CB8AC3E}">
        <p14:creationId xmlns:p14="http://schemas.microsoft.com/office/powerpoint/2010/main" val="41967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AD11C-6C71-4934-AA4D-4BBF3C71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92746"/>
            <a:ext cx="10571998" cy="97045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Где встречается вода?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04BC435-E571-428C-A595-F288B8CF0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95"/>
          <a:stretch/>
        </p:blipFill>
        <p:spPr>
          <a:xfrm>
            <a:off x="3124744" y="1868546"/>
            <a:ext cx="2632001" cy="4989454"/>
          </a:xfrm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075EF434-2911-4502-823E-5D0648AC7195}"/>
              </a:ext>
            </a:extLst>
          </p:cNvPr>
          <p:cNvSpPr/>
          <p:nvPr/>
        </p:nvSpPr>
        <p:spPr>
          <a:xfrm>
            <a:off x="6838122" y="2496319"/>
            <a:ext cx="4460682" cy="2783348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Как рассчитать массу воды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в организме человека?</a:t>
            </a:r>
          </a:p>
        </p:txBody>
      </p:sp>
    </p:spTree>
    <p:extLst>
      <p:ext uri="{BB962C8B-B14F-4D97-AF65-F5344CB8AC3E}">
        <p14:creationId xmlns:p14="http://schemas.microsoft.com/office/powerpoint/2010/main" val="10785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70F32D3-D7C1-41A9-8691-4FE0E513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72165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Состав воды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3D9AD73-D2A2-42C9-9790-4A42C9379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51" y="1868288"/>
            <a:ext cx="6652949" cy="4989712"/>
          </a:xfr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7C4897DC-BF61-42A5-9FEC-B42286D2A79A}"/>
              </a:ext>
            </a:extLst>
          </p:cNvPr>
          <p:cNvSpPr/>
          <p:nvPr/>
        </p:nvSpPr>
        <p:spPr>
          <a:xfrm>
            <a:off x="938253" y="2774614"/>
            <a:ext cx="3760967" cy="2520955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Кто знает формулу воды?</a:t>
            </a:r>
          </a:p>
        </p:txBody>
      </p:sp>
    </p:spTree>
    <p:extLst>
      <p:ext uri="{BB962C8B-B14F-4D97-AF65-F5344CB8AC3E}">
        <p14:creationId xmlns:p14="http://schemas.microsoft.com/office/powerpoint/2010/main" val="24955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AB60E-4824-4A8B-AF9A-E41D92DF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32503"/>
            <a:ext cx="10571998" cy="970450"/>
          </a:xfrm>
        </p:spPr>
        <p:txBody>
          <a:bodyPr/>
          <a:lstStyle/>
          <a:p>
            <a:pPr algn="ctr"/>
            <a:r>
              <a:rPr lang="ru-RU" dirty="0"/>
              <a:t>Какими свойствами обладает вода?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77DD29-C350-4426-B492-419E1E35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2642" y="2289534"/>
            <a:ext cx="5189857" cy="576262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FF0000"/>
                </a:solidFill>
              </a:rPr>
              <a:t>Объект исследования :</a:t>
            </a:r>
            <a:r>
              <a:rPr lang="ru-RU" b="1" dirty="0"/>
              <a:t> </a:t>
            </a:r>
            <a:r>
              <a:rPr lang="ru-RU" dirty="0"/>
              <a:t>вода</a:t>
            </a: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Предмет исследования:</a:t>
            </a:r>
            <a:r>
              <a:rPr lang="ru-RU" b="1" dirty="0"/>
              <a:t> </a:t>
            </a:r>
            <a:r>
              <a:rPr lang="ru-RU" dirty="0"/>
              <a:t>свойства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2F33238-81C1-4919-8F63-DDB64E663B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24" y="3061960"/>
            <a:ext cx="4602023" cy="3501540"/>
          </a:xfrm>
        </p:spPr>
      </p:pic>
      <p:pic>
        <p:nvPicPr>
          <p:cNvPr id="14" name="Объект 3">
            <a:extLst>
              <a:ext uri="{FF2B5EF4-FFF2-40B4-BE49-F238E27FC236}">
                <a16:creationId xmlns:a16="http://schemas.microsoft.com/office/drawing/2014/main" id="{A120C386-2025-4CB5-B1B2-2A39DBA1E1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2349304"/>
            <a:ext cx="3371353" cy="4214196"/>
          </a:xfrm>
        </p:spPr>
      </p:pic>
    </p:spTree>
    <p:extLst>
      <p:ext uri="{BB962C8B-B14F-4D97-AF65-F5344CB8AC3E}">
        <p14:creationId xmlns:p14="http://schemas.microsoft.com/office/powerpoint/2010/main" val="100588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EE13A-15D5-41A1-ADFF-7C8D46A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78413"/>
          </a:xfrm>
        </p:spPr>
        <p:txBody>
          <a:bodyPr/>
          <a:lstStyle/>
          <a:p>
            <a:pPr algn="ctr"/>
            <a:r>
              <a:rPr lang="ru-RU" sz="3200" dirty="0"/>
              <a:t>Свойства воды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9DF451A-7FE8-461E-9360-A0C107A38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16" y="446088"/>
            <a:ext cx="5417717" cy="2945346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C1586A0-E5CC-4A16-9222-9A1D4635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252" y="2811601"/>
            <a:ext cx="4223118" cy="360031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Группа № 1</a:t>
            </a:r>
          </a:p>
          <a:p>
            <a:pPr algn="ctr"/>
            <a:r>
              <a:rPr lang="ru-RU" sz="2400" b="1" dirty="0"/>
              <a:t>Задания</a:t>
            </a:r>
          </a:p>
          <a:p>
            <a:r>
              <a:rPr lang="ru-RU" sz="2400" dirty="0"/>
              <a:t>Опустите одну ложку в стакан с водой, а другую -  в стакан с молоком. В каком стакане видно ложку?</a:t>
            </a:r>
          </a:p>
          <a:p>
            <a:r>
              <a:rPr lang="ru-RU" sz="2400" dirty="0"/>
              <a:t>Сделайте вывод.</a:t>
            </a:r>
          </a:p>
          <a:p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4BB2D-8F54-4617-A49A-15C401ACC710}"/>
              </a:ext>
            </a:extLst>
          </p:cNvPr>
          <p:cNvSpPr txBox="1"/>
          <p:nvPr/>
        </p:nvSpPr>
        <p:spPr>
          <a:xfrm>
            <a:off x="5732890" y="5581815"/>
            <a:ext cx="541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Вывод: </a:t>
            </a:r>
            <a:r>
              <a:rPr lang="ru-RU" sz="3200" b="1" dirty="0"/>
              <a:t>вода прозрачная.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3346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EE13A-15D5-41A1-ADFF-7C8D46A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78413"/>
          </a:xfrm>
        </p:spPr>
        <p:txBody>
          <a:bodyPr/>
          <a:lstStyle/>
          <a:p>
            <a:pPr algn="ctr"/>
            <a:r>
              <a:rPr lang="ru-RU" dirty="0"/>
              <a:t>Свойства воды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564F4B2-89AC-4B66-BB81-C248BD185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1" t="3283" r="16912" b="5821"/>
          <a:stretch/>
        </p:blipFill>
        <p:spPr>
          <a:xfrm>
            <a:off x="5255813" y="446088"/>
            <a:ext cx="6675320" cy="425273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C1586A0-E5CC-4A16-9222-9A1D4635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6" y="2483375"/>
            <a:ext cx="4223118" cy="39285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Группа № 2</a:t>
            </a:r>
          </a:p>
          <a:p>
            <a:pPr algn="ctr"/>
            <a:r>
              <a:rPr lang="ru-RU" sz="2400" b="1" dirty="0"/>
              <a:t>Задания</a:t>
            </a:r>
          </a:p>
          <a:p>
            <a:r>
              <a:rPr lang="ru-RU" sz="2400" dirty="0"/>
              <a:t>Прикладывайте поочерёдно цветные полоски из бумаги к стакану с водой. </a:t>
            </a:r>
          </a:p>
          <a:p>
            <a:r>
              <a:rPr lang="ru-RU" sz="2400" dirty="0"/>
              <a:t>Имеет ли цвет вода?</a:t>
            </a:r>
          </a:p>
          <a:p>
            <a:r>
              <a:rPr lang="ru-RU" sz="2400" dirty="0"/>
              <a:t>Сделайте вывод.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F21D1-D8A8-4C4F-BE8A-04A189553FDD}"/>
              </a:ext>
            </a:extLst>
          </p:cNvPr>
          <p:cNvSpPr txBox="1"/>
          <p:nvPr/>
        </p:nvSpPr>
        <p:spPr>
          <a:xfrm>
            <a:off x="5383034" y="4898002"/>
            <a:ext cx="667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Вывод: </a:t>
            </a:r>
            <a:r>
              <a:rPr lang="ru-RU" sz="3200" b="1" dirty="0"/>
              <a:t>вода не имеет цвета,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0DB41-BA3F-4FF5-A98C-EEDED47E6CF0}"/>
              </a:ext>
            </a:extLst>
          </p:cNvPr>
          <p:cNvSpPr txBox="1"/>
          <p:nvPr/>
        </p:nvSpPr>
        <p:spPr>
          <a:xfrm>
            <a:off x="5392512" y="5827137"/>
            <a:ext cx="6538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НО может приобретать цвет.</a:t>
            </a:r>
          </a:p>
        </p:txBody>
      </p:sp>
    </p:spTree>
    <p:extLst>
      <p:ext uri="{BB962C8B-B14F-4D97-AF65-F5344CB8AC3E}">
        <p14:creationId xmlns:p14="http://schemas.microsoft.com/office/powerpoint/2010/main" val="23718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D588E-7955-41E2-9D86-7A234AFD2DEB}"/>
              </a:ext>
            </a:extLst>
          </p:cNvPr>
          <p:cNvSpPr/>
          <p:nvPr/>
        </p:nvSpPr>
        <p:spPr>
          <a:xfrm>
            <a:off x="84716" y="2609510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бесцветная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EE13A-15D5-41A1-ADFF-7C8D46A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78413"/>
          </a:xfrm>
        </p:spPr>
        <p:txBody>
          <a:bodyPr/>
          <a:lstStyle/>
          <a:p>
            <a:pPr algn="ctr"/>
            <a:r>
              <a:rPr lang="ru-RU" dirty="0"/>
              <a:t>Свойства воды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8E87796-CB3E-4B5B-A643-4605D986E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1" t="23102" r="41460" b="49595"/>
          <a:stretch/>
        </p:blipFill>
        <p:spPr>
          <a:xfrm>
            <a:off x="7571318" y="596755"/>
            <a:ext cx="2599927" cy="255236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C1586A0-E5CC-4A16-9222-9A1D4635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6" y="2483375"/>
            <a:ext cx="4223118" cy="39285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Группа № 3</a:t>
            </a:r>
          </a:p>
          <a:p>
            <a:pPr algn="ctr"/>
            <a:r>
              <a:rPr lang="ru-RU" sz="2400" b="1" dirty="0"/>
              <a:t>Задания</a:t>
            </a:r>
          </a:p>
          <a:p>
            <a:r>
              <a:rPr lang="ru-RU" sz="2400" dirty="0"/>
              <a:t>Имеет ли вода вкус?</a:t>
            </a:r>
          </a:p>
          <a:p>
            <a:r>
              <a:rPr lang="ru-RU" sz="2400" dirty="0"/>
              <a:t>Сделайте вывод.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321CEA-0AA8-44BD-BB5C-AEA4BAEECF12}"/>
              </a:ext>
            </a:extLst>
          </p:cNvPr>
          <p:cNvSpPr txBox="1"/>
          <p:nvPr/>
        </p:nvSpPr>
        <p:spPr>
          <a:xfrm>
            <a:off x="5565914" y="3708878"/>
            <a:ext cx="6384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Вывод: </a:t>
            </a:r>
            <a:r>
              <a:rPr lang="ru-RU" sz="3200" b="1" dirty="0"/>
              <a:t>вода не имеет вкуса,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30167-4098-4827-A77E-CAD11344E559}"/>
              </a:ext>
            </a:extLst>
          </p:cNvPr>
          <p:cNvSpPr txBox="1"/>
          <p:nvPr/>
        </p:nvSpPr>
        <p:spPr>
          <a:xfrm>
            <a:off x="5231959" y="5080883"/>
            <a:ext cx="6452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НО может приобретать вкус.</a:t>
            </a:r>
          </a:p>
        </p:txBody>
      </p:sp>
    </p:spTree>
    <p:extLst>
      <p:ext uri="{BB962C8B-B14F-4D97-AF65-F5344CB8AC3E}">
        <p14:creationId xmlns:p14="http://schemas.microsoft.com/office/powerpoint/2010/main" val="24437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D588E-7955-41E2-9D86-7A234AFD2DEB}"/>
              </a:ext>
            </a:extLst>
          </p:cNvPr>
          <p:cNvSpPr/>
          <p:nvPr/>
        </p:nvSpPr>
        <p:spPr>
          <a:xfrm>
            <a:off x="84716" y="2609510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бесцветная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FAA0AF-8D5C-4CCE-B46F-9F51ABD55DE8}"/>
              </a:ext>
            </a:extLst>
          </p:cNvPr>
          <p:cNvSpPr/>
          <p:nvPr/>
        </p:nvSpPr>
        <p:spPr>
          <a:xfrm>
            <a:off x="84716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безвкусная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57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EE13A-15D5-41A1-ADFF-7C8D46A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78413"/>
          </a:xfrm>
        </p:spPr>
        <p:txBody>
          <a:bodyPr/>
          <a:lstStyle/>
          <a:p>
            <a:pPr algn="ctr"/>
            <a:r>
              <a:rPr lang="ru-RU" dirty="0"/>
              <a:t>Свойства воды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BADC3B7-38E7-4A8A-8B28-F47DDA5F5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92" y="446088"/>
            <a:ext cx="6974283" cy="251074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C1586A0-E5CC-4A16-9222-9A1D4635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6" y="2483375"/>
            <a:ext cx="4223118" cy="39285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Группа № 4</a:t>
            </a:r>
          </a:p>
          <a:p>
            <a:pPr algn="ctr"/>
            <a:r>
              <a:rPr lang="ru-RU" sz="2400" b="1" dirty="0"/>
              <a:t>Задания</a:t>
            </a:r>
          </a:p>
          <a:p>
            <a:r>
              <a:rPr lang="ru-RU" sz="2400" b="1" dirty="0"/>
              <a:t>Перелейте воду из стакана в вазу, затем – в другой сосуд.</a:t>
            </a:r>
          </a:p>
          <a:p>
            <a:r>
              <a:rPr lang="ru-RU" sz="2400" dirty="0"/>
              <a:t>Имеет ли вода форму?</a:t>
            </a:r>
          </a:p>
          <a:p>
            <a:r>
              <a:rPr lang="ru-RU" sz="2400" dirty="0"/>
              <a:t>Что происходит с водой, когда её переливают?</a:t>
            </a:r>
          </a:p>
          <a:p>
            <a:r>
              <a:rPr lang="ru-RU" sz="2400" dirty="0"/>
              <a:t>Сделайте вывод.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422AF-B3F8-4F22-88C7-FEE866F1EE39}"/>
              </a:ext>
            </a:extLst>
          </p:cNvPr>
          <p:cNvSpPr txBox="1"/>
          <p:nvPr/>
        </p:nvSpPr>
        <p:spPr>
          <a:xfrm>
            <a:off x="5225995" y="3346469"/>
            <a:ext cx="64862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Вывод: </a:t>
            </a:r>
            <a:r>
              <a:rPr lang="ru-RU" sz="2800" b="1" dirty="0"/>
              <a:t>вода не имеет формы, она текучая.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6D5EC3-5879-4B0B-A2D4-BD71A1E0274E}"/>
              </a:ext>
            </a:extLst>
          </p:cNvPr>
          <p:cNvSpPr txBox="1"/>
          <p:nvPr/>
        </p:nvSpPr>
        <p:spPr>
          <a:xfrm>
            <a:off x="5359179" y="4723075"/>
            <a:ext cx="6074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Вода приобретает форму того сосуда, в который её наливают.</a:t>
            </a:r>
          </a:p>
        </p:txBody>
      </p:sp>
    </p:spTree>
    <p:extLst>
      <p:ext uri="{BB962C8B-B14F-4D97-AF65-F5344CB8AC3E}">
        <p14:creationId xmlns:p14="http://schemas.microsoft.com/office/powerpoint/2010/main" val="12767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69399-57CE-4466-8813-B85DF27D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40" y="121185"/>
            <a:ext cx="10571998" cy="65804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Географическая пятиминутка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1C29C1-C33F-4BB2-9F05-94E217AF3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1114322"/>
            <a:ext cx="10639878" cy="5743678"/>
          </a:xfrm>
        </p:spPr>
      </p:pic>
    </p:spTree>
    <p:extLst>
      <p:ext uri="{BB962C8B-B14F-4D97-AF65-F5344CB8AC3E}">
        <p14:creationId xmlns:p14="http://schemas.microsoft.com/office/powerpoint/2010/main" val="2114211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1093B9-1513-49F6-8DAD-C5F23C0C2352}"/>
              </a:ext>
            </a:extLst>
          </p:cNvPr>
          <p:cNvSpPr/>
          <p:nvPr/>
        </p:nvSpPr>
        <p:spPr>
          <a:xfrm>
            <a:off x="8409684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формы,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текучая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D588E-7955-41E2-9D86-7A234AFD2DEB}"/>
              </a:ext>
            </a:extLst>
          </p:cNvPr>
          <p:cNvSpPr/>
          <p:nvPr/>
        </p:nvSpPr>
        <p:spPr>
          <a:xfrm>
            <a:off x="84716" y="2609510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бесцветная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FAA0AF-8D5C-4CCE-B46F-9F51ABD55DE8}"/>
              </a:ext>
            </a:extLst>
          </p:cNvPr>
          <p:cNvSpPr/>
          <p:nvPr/>
        </p:nvSpPr>
        <p:spPr>
          <a:xfrm>
            <a:off x="84716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безвкусная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9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EE13A-15D5-41A1-ADFF-7C8D46A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78413"/>
          </a:xfrm>
        </p:spPr>
        <p:txBody>
          <a:bodyPr/>
          <a:lstStyle/>
          <a:p>
            <a:pPr algn="ctr"/>
            <a:r>
              <a:rPr lang="ru-RU" dirty="0"/>
              <a:t>Свойства воды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4AB3E0E-761C-4371-9CC6-185AA809F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13550" b="6061"/>
          <a:stretch/>
        </p:blipFill>
        <p:spPr>
          <a:xfrm>
            <a:off x="5907819" y="446088"/>
            <a:ext cx="4858248" cy="329785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C1586A0-E5CC-4A16-9222-9A1D4635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6" y="2483375"/>
            <a:ext cx="4223118" cy="39285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Группа № 5</a:t>
            </a:r>
          </a:p>
          <a:p>
            <a:pPr algn="ctr"/>
            <a:r>
              <a:rPr lang="ru-RU" sz="2400" b="1" dirty="0"/>
              <a:t>Задания</a:t>
            </a:r>
          </a:p>
          <a:p>
            <a:r>
              <a:rPr lang="ru-RU" sz="2400" b="1" dirty="0"/>
              <a:t>Понюхайте воду.</a:t>
            </a:r>
          </a:p>
          <a:p>
            <a:r>
              <a:rPr lang="ru-RU" sz="2400" dirty="0"/>
              <a:t>Имеет ли вода запах?</a:t>
            </a:r>
          </a:p>
          <a:p>
            <a:r>
              <a:rPr lang="ru-RU" sz="2400" dirty="0"/>
              <a:t>Сделайте вывод.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5B371-DC57-464C-AA83-925FDD52CCAF}"/>
              </a:ext>
            </a:extLst>
          </p:cNvPr>
          <p:cNvSpPr txBox="1"/>
          <p:nvPr/>
        </p:nvSpPr>
        <p:spPr>
          <a:xfrm>
            <a:off x="4949687" y="3951798"/>
            <a:ext cx="6774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Вывод: </a:t>
            </a:r>
            <a:r>
              <a:rPr lang="ru-RU" sz="3200" b="1" dirty="0"/>
              <a:t>вода не имеет запаха,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20725-9212-4FC8-B260-0129AE472644}"/>
              </a:ext>
            </a:extLst>
          </p:cNvPr>
          <p:cNvSpPr txBox="1"/>
          <p:nvPr/>
        </p:nvSpPr>
        <p:spPr>
          <a:xfrm>
            <a:off x="4949687" y="4874150"/>
            <a:ext cx="684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НО может приобретать запах.</a:t>
            </a:r>
          </a:p>
        </p:txBody>
      </p:sp>
    </p:spTree>
    <p:extLst>
      <p:ext uri="{BB962C8B-B14F-4D97-AF65-F5344CB8AC3E}">
        <p14:creationId xmlns:p14="http://schemas.microsoft.com/office/powerpoint/2010/main" val="3893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D607F4-006A-45DA-A546-78D957F2AA75}"/>
              </a:ext>
            </a:extLst>
          </p:cNvPr>
          <p:cNvSpPr/>
          <p:nvPr/>
        </p:nvSpPr>
        <p:spPr>
          <a:xfrm>
            <a:off x="8468729" y="2599378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запаха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1093B9-1513-49F6-8DAD-C5F23C0C2352}"/>
              </a:ext>
            </a:extLst>
          </p:cNvPr>
          <p:cNvSpPr/>
          <p:nvPr/>
        </p:nvSpPr>
        <p:spPr>
          <a:xfrm>
            <a:off x="8409684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формы,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текучая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D588E-7955-41E2-9D86-7A234AFD2DEB}"/>
              </a:ext>
            </a:extLst>
          </p:cNvPr>
          <p:cNvSpPr/>
          <p:nvPr/>
        </p:nvSpPr>
        <p:spPr>
          <a:xfrm>
            <a:off x="84716" y="2609510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бесцветная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FAA0AF-8D5C-4CCE-B46F-9F51ABD55DE8}"/>
              </a:ext>
            </a:extLst>
          </p:cNvPr>
          <p:cNvSpPr/>
          <p:nvPr/>
        </p:nvSpPr>
        <p:spPr>
          <a:xfrm>
            <a:off x="84716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безвкусная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EE13A-15D5-41A1-ADFF-7C8D46A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78413"/>
          </a:xfrm>
        </p:spPr>
        <p:txBody>
          <a:bodyPr/>
          <a:lstStyle/>
          <a:p>
            <a:pPr algn="ctr"/>
            <a:r>
              <a:rPr lang="ru-RU" dirty="0"/>
              <a:t>Свойства воды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F6D620-8B96-4779-BF3D-E95789AC7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0" r="26324" b="30093"/>
          <a:stretch/>
        </p:blipFill>
        <p:spPr>
          <a:xfrm>
            <a:off x="5401036" y="370680"/>
            <a:ext cx="6005319" cy="305832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C1586A0-E5CC-4A16-9222-9A1D4635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6" y="2483375"/>
            <a:ext cx="4223118" cy="392853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Группа № 6</a:t>
            </a:r>
          </a:p>
          <a:p>
            <a:pPr algn="ctr"/>
            <a:r>
              <a:rPr lang="ru-RU" sz="2000" b="1" dirty="0"/>
              <a:t>Задания</a:t>
            </a:r>
          </a:p>
          <a:p>
            <a:r>
              <a:rPr lang="ru-RU" sz="2000" b="1" dirty="0"/>
              <a:t>В один стакан добавьте соль, во второй стакан сахар, в третий почву, в четвёртый песок.</a:t>
            </a:r>
          </a:p>
          <a:p>
            <a:r>
              <a:rPr lang="ru-RU" sz="2000" dirty="0"/>
              <a:t>Какие вещества растворились в воде?</a:t>
            </a:r>
          </a:p>
          <a:p>
            <a:r>
              <a:rPr lang="ru-RU" sz="2000" dirty="0"/>
              <a:t>Сделайте вывод.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1FE56-731E-462E-A4F7-8B986146940E}"/>
              </a:ext>
            </a:extLst>
          </p:cNvPr>
          <p:cNvSpPr txBox="1"/>
          <p:nvPr/>
        </p:nvSpPr>
        <p:spPr>
          <a:xfrm>
            <a:off x="4913906" y="3888188"/>
            <a:ext cx="708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Вывод: </a:t>
            </a:r>
            <a:r>
              <a:rPr lang="ru-RU" sz="2800" b="1" dirty="0"/>
              <a:t>вода является растворителем,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8FC18-597E-481E-AABF-585E3D4D1958}"/>
              </a:ext>
            </a:extLst>
          </p:cNvPr>
          <p:cNvSpPr txBox="1"/>
          <p:nvPr/>
        </p:nvSpPr>
        <p:spPr>
          <a:xfrm>
            <a:off x="5057030" y="5128591"/>
            <a:ext cx="6941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НО </a:t>
            </a:r>
            <a:r>
              <a:rPr lang="ru-RU" sz="2400" b="1" dirty="0"/>
              <a:t>вода растворяет не все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15386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BAC178-1C59-42D4-ABFC-4A8A4482BADA}"/>
              </a:ext>
            </a:extLst>
          </p:cNvPr>
          <p:cNvSpPr/>
          <p:nvPr/>
        </p:nvSpPr>
        <p:spPr>
          <a:xfrm>
            <a:off x="8468729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растворитель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D607F4-006A-45DA-A546-78D957F2AA75}"/>
              </a:ext>
            </a:extLst>
          </p:cNvPr>
          <p:cNvSpPr/>
          <p:nvPr/>
        </p:nvSpPr>
        <p:spPr>
          <a:xfrm>
            <a:off x="8468729" y="2599378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запаха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1093B9-1513-49F6-8DAD-C5F23C0C2352}"/>
              </a:ext>
            </a:extLst>
          </p:cNvPr>
          <p:cNvSpPr/>
          <p:nvPr/>
        </p:nvSpPr>
        <p:spPr>
          <a:xfrm>
            <a:off x="8409684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формы,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текучая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D588E-7955-41E2-9D86-7A234AFD2DEB}"/>
              </a:ext>
            </a:extLst>
          </p:cNvPr>
          <p:cNvSpPr/>
          <p:nvPr/>
        </p:nvSpPr>
        <p:spPr>
          <a:xfrm>
            <a:off x="84716" y="2609510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бесцветная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FAA0AF-8D5C-4CCE-B46F-9F51ABD55DE8}"/>
              </a:ext>
            </a:extLst>
          </p:cNvPr>
          <p:cNvSpPr/>
          <p:nvPr/>
        </p:nvSpPr>
        <p:spPr>
          <a:xfrm>
            <a:off x="84716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безвкусная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EE13A-15D5-41A1-ADFF-7C8D46A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78413"/>
          </a:xfrm>
        </p:spPr>
        <p:txBody>
          <a:bodyPr/>
          <a:lstStyle/>
          <a:p>
            <a:pPr algn="ctr"/>
            <a:r>
              <a:rPr lang="ru-RU" dirty="0"/>
              <a:t>Свойства воды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1586A0-E5CC-4A16-9222-9A1D4635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6" y="2483375"/>
            <a:ext cx="4223118" cy="392853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Задания</a:t>
            </a:r>
          </a:p>
          <a:p>
            <a:r>
              <a:rPr lang="ru-RU" sz="2000" b="1" dirty="0"/>
              <a:t>В пробирку с подкрашенной водой поместить трубочку, нагреть воду.</a:t>
            </a:r>
          </a:p>
          <a:p>
            <a:r>
              <a:rPr lang="ru-RU" sz="2000" b="1" dirty="0"/>
              <a:t>Что происходит с водой?</a:t>
            </a:r>
          </a:p>
          <a:p>
            <a:r>
              <a:rPr lang="ru-RU" sz="2000" b="1" dirty="0"/>
              <a:t>Затем охладить пробирку.</a:t>
            </a:r>
          </a:p>
          <a:p>
            <a:r>
              <a:rPr lang="ru-RU" sz="2000" dirty="0"/>
              <a:t>Что происходит с водой?</a:t>
            </a:r>
          </a:p>
          <a:p>
            <a:r>
              <a:rPr lang="ru-RU" sz="2000" dirty="0"/>
              <a:t>Сделайте вывод.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1FE56-731E-462E-A4F7-8B986146940E}"/>
              </a:ext>
            </a:extLst>
          </p:cNvPr>
          <p:cNvSpPr txBox="1"/>
          <p:nvPr/>
        </p:nvSpPr>
        <p:spPr>
          <a:xfrm>
            <a:off x="5463523" y="4268574"/>
            <a:ext cx="765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Вывод: </a:t>
            </a:r>
            <a:r>
              <a:rPr lang="ru-RU" sz="2800" b="1" dirty="0"/>
              <a:t>вода при нагревании расширяется,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8FC18-597E-481E-AABF-585E3D4D1958}"/>
              </a:ext>
            </a:extLst>
          </p:cNvPr>
          <p:cNvSpPr txBox="1"/>
          <p:nvPr/>
        </p:nvSpPr>
        <p:spPr>
          <a:xfrm>
            <a:off x="5463523" y="5373520"/>
            <a:ext cx="6941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при охлаждении вода сжимается</a:t>
            </a:r>
            <a:r>
              <a:rPr lang="ru-RU" sz="2400" b="1" dirty="0"/>
              <a:t>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E00D391-1201-4479-8967-90C776C21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3" t="3282" r="16404" b="5595"/>
          <a:stretch/>
        </p:blipFill>
        <p:spPr>
          <a:xfrm>
            <a:off x="5239910" y="279593"/>
            <a:ext cx="5780598" cy="3686045"/>
          </a:xfrm>
        </p:spPr>
      </p:pic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60A535B3-C6D0-4490-B481-D8351E8F5622}"/>
              </a:ext>
            </a:extLst>
          </p:cNvPr>
          <p:cNvSpPr/>
          <p:nvPr/>
        </p:nvSpPr>
        <p:spPr>
          <a:xfrm rot="8457480">
            <a:off x="7267615" y="972707"/>
            <a:ext cx="310243" cy="772563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1B377D36-4726-44A9-84B8-F36998832C00}"/>
              </a:ext>
            </a:extLst>
          </p:cNvPr>
          <p:cNvSpPr/>
          <p:nvPr/>
        </p:nvSpPr>
        <p:spPr>
          <a:xfrm rot="18849671">
            <a:off x="8690001" y="1178205"/>
            <a:ext cx="310243" cy="772563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6DBF31-9E0B-4E9F-BACC-1481DF15A3E5}"/>
              </a:ext>
            </a:extLst>
          </p:cNvPr>
          <p:cNvSpPr/>
          <p:nvPr/>
        </p:nvSpPr>
        <p:spPr>
          <a:xfrm>
            <a:off x="5617029" y="653143"/>
            <a:ext cx="1330778" cy="416378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BAC178-1C59-42D4-ABFC-4A8A4482BADA}"/>
              </a:ext>
            </a:extLst>
          </p:cNvPr>
          <p:cNvSpPr/>
          <p:nvPr/>
        </p:nvSpPr>
        <p:spPr>
          <a:xfrm>
            <a:off x="8468729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растворитель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D607F4-006A-45DA-A546-78D957F2AA75}"/>
              </a:ext>
            </a:extLst>
          </p:cNvPr>
          <p:cNvSpPr/>
          <p:nvPr/>
        </p:nvSpPr>
        <p:spPr>
          <a:xfrm>
            <a:off x="8468729" y="2599378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запаха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1093B9-1513-49F6-8DAD-C5F23C0C2352}"/>
              </a:ext>
            </a:extLst>
          </p:cNvPr>
          <p:cNvSpPr/>
          <p:nvPr/>
        </p:nvSpPr>
        <p:spPr>
          <a:xfrm>
            <a:off x="8409684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формы,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текучая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D588E-7955-41E2-9D86-7A234AFD2DEB}"/>
              </a:ext>
            </a:extLst>
          </p:cNvPr>
          <p:cNvSpPr/>
          <p:nvPr/>
        </p:nvSpPr>
        <p:spPr>
          <a:xfrm>
            <a:off x="84716" y="2609510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бесцветная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FAA0AF-8D5C-4CCE-B46F-9F51ABD55DE8}"/>
              </a:ext>
            </a:extLst>
          </p:cNvPr>
          <p:cNvSpPr/>
          <p:nvPr/>
        </p:nvSpPr>
        <p:spPr>
          <a:xfrm>
            <a:off x="84716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безвкусная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E421293-D6BC-4DBF-A414-60D5179EF7ED}"/>
              </a:ext>
            </a:extLst>
          </p:cNvPr>
          <p:cNvSpPr/>
          <p:nvPr/>
        </p:nvSpPr>
        <p:spPr>
          <a:xfrm>
            <a:off x="4038528" y="370368"/>
            <a:ext cx="3570136" cy="11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при нагревании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расширяется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FF6A70C-D61C-4A15-A352-0EE3415B205D}"/>
              </a:ext>
            </a:extLst>
          </p:cNvPr>
          <p:cNvSpPr/>
          <p:nvPr/>
        </p:nvSpPr>
        <p:spPr>
          <a:xfrm>
            <a:off x="4038528" y="4993726"/>
            <a:ext cx="3842540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при охлаждении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сжимается 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9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F6D97E-D02C-4D71-8B58-7E89725AB8BD}"/>
              </a:ext>
            </a:extLst>
          </p:cNvPr>
          <p:cNvSpPr txBox="1"/>
          <p:nvPr/>
        </p:nvSpPr>
        <p:spPr>
          <a:xfrm>
            <a:off x="3593990" y="2441051"/>
            <a:ext cx="8030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Как очистить загрязнённую воду?</a:t>
            </a: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DEACB03E-F887-44A5-8B0A-EABF7729A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9" y="1045290"/>
            <a:ext cx="3371353" cy="42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13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D96348E-E120-4553-9DBE-6D8FD79E341E}"/>
              </a:ext>
            </a:extLst>
          </p:cNvPr>
          <p:cNvSpPr/>
          <p:nvPr/>
        </p:nvSpPr>
        <p:spPr>
          <a:xfrm>
            <a:off x="4422179" y="2207697"/>
            <a:ext cx="3186485" cy="181703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40C66-DDFF-4B50-A7F2-B4BA857FE533}"/>
              </a:ext>
            </a:extLst>
          </p:cNvPr>
          <p:cNvSpPr txBox="1"/>
          <p:nvPr/>
        </p:nvSpPr>
        <p:spPr>
          <a:xfrm>
            <a:off x="4571843" y="2524349"/>
            <a:ext cx="279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Свойства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650373-17CE-4C57-8963-0C0286EE5E4E}"/>
              </a:ext>
            </a:extLst>
          </p:cNvPr>
          <p:cNvSpPr/>
          <p:nvPr/>
        </p:nvSpPr>
        <p:spPr>
          <a:xfrm>
            <a:off x="94091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прозрачная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BAC178-1C59-42D4-ABFC-4A8A4482BADA}"/>
              </a:ext>
            </a:extLst>
          </p:cNvPr>
          <p:cNvSpPr/>
          <p:nvPr/>
        </p:nvSpPr>
        <p:spPr>
          <a:xfrm>
            <a:off x="8468729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растворитель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D607F4-006A-45DA-A546-78D957F2AA75}"/>
              </a:ext>
            </a:extLst>
          </p:cNvPr>
          <p:cNvSpPr/>
          <p:nvPr/>
        </p:nvSpPr>
        <p:spPr>
          <a:xfrm>
            <a:off x="8468729" y="2599378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запаха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1093B9-1513-49F6-8DAD-C5F23C0C2352}"/>
              </a:ext>
            </a:extLst>
          </p:cNvPr>
          <p:cNvSpPr/>
          <p:nvPr/>
        </p:nvSpPr>
        <p:spPr>
          <a:xfrm>
            <a:off x="8409684" y="392263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не имеет формы,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текучая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7D588E-7955-41E2-9D86-7A234AFD2DEB}"/>
              </a:ext>
            </a:extLst>
          </p:cNvPr>
          <p:cNvSpPr/>
          <p:nvPr/>
        </p:nvSpPr>
        <p:spPr>
          <a:xfrm>
            <a:off x="84716" y="2609510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бесцветная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FAA0AF-8D5C-4CCE-B46F-9F51ABD55DE8}"/>
              </a:ext>
            </a:extLst>
          </p:cNvPr>
          <p:cNvSpPr/>
          <p:nvPr/>
        </p:nvSpPr>
        <p:spPr>
          <a:xfrm>
            <a:off x="84716" y="4993726"/>
            <a:ext cx="3570136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безвкусная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5FC194F-6023-41CF-95E0-E93384B0346D}"/>
              </a:ext>
            </a:extLst>
          </p:cNvPr>
          <p:cNvSpPr/>
          <p:nvPr/>
        </p:nvSpPr>
        <p:spPr>
          <a:xfrm rot="7562406">
            <a:off x="4038989" y="1406307"/>
            <a:ext cx="371061" cy="110390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0ADB771-AFC9-43F4-92AE-42462C18280D}"/>
              </a:ext>
            </a:extLst>
          </p:cNvPr>
          <p:cNvSpPr/>
          <p:nvPr/>
        </p:nvSpPr>
        <p:spPr>
          <a:xfrm rot="14293929">
            <a:off x="7638561" y="1440718"/>
            <a:ext cx="371061" cy="10934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AF474F9-86B8-495F-9DD3-83857886E235}"/>
              </a:ext>
            </a:extLst>
          </p:cNvPr>
          <p:cNvSpPr/>
          <p:nvPr/>
        </p:nvSpPr>
        <p:spPr>
          <a:xfrm rot="3407009">
            <a:off x="4236648" y="3729023"/>
            <a:ext cx="371061" cy="12768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CC353217-1194-44E1-A6B0-C2925BD5B77F}"/>
              </a:ext>
            </a:extLst>
          </p:cNvPr>
          <p:cNvSpPr/>
          <p:nvPr/>
        </p:nvSpPr>
        <p:spPr>
          <a:xfrm rot="18195647">
            <a:off x="7261647" y="3793415"/>
            <a:ext cx="371061" cy="12427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75AB00-2E41-407E-8D2B-401C10D4C9E9}"/>
              </a:ext>
            </a:extLst>
          </p:cNvPr>
          <p:cNvSpPr/>
          <p:nvPr/>
        </p:nvSpPr>
        <p:spPr>
          <a:xfrm rot="16200000">
            <a:off x="7853166" y="2745227"/>
            <a:ext cx="371061" cy="74197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E95DF0C-47D6-47D0-A191-6BD8A22EE766}"/>
              </a:ext>
            </a:extLst>
          </p:cNvPr>
          <p:cNvSpPr/>
          <p:nvPr/>
        </p:nvSpPr>
        <p:spPr>
          <a:xfrm rot="5400000">
            <a:off x="3829928" y="2764768"/>
            <a:ext cx="371061" cy="71949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E421293-D6BC-4DBF-A414-60D5179EF7ED}"/>
              </a:ext>
            </a:extLst>
          </p:cNvPr>
          <p:cNvSpPr/>
          <p:nvPr/>
        </p:nvSpPr>
        <p:spPr>
          <a:xfrm>
            <a:off x="4038528" y="370368"/>
            <a:ext cx="3570136" cy="11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при нагревании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расширяется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FF6A70C-D61C-4A15-A352-0EE3415B205D}"/>
              </a:ext>
            </a:extLst>
          </p:cNvPr>
          <p:cNvSpPr/>
          <p:nvPr/>
        </p:nvSpPr>
        <p:spPr>
          <a:xfrm>
            <a:off x="4038528" y="4993726"/>
            <a:ext cx="3842540" cy="103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при охлаждении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сжимается 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C8A11C5-6BD3-4E53-81BD-7B0614FB7F59}"/>
              </a:ext>
            </a:extLst>
          </p:cNvPr>
          <p:cNvSpPr/>
          <p:nvPr/>
        </p:nvSpPr>
        <p:spPr>
          <a:xfrm>
            <a:off x="5600211" y="4024731"/>
            <a:ext cx="371061" cy="86127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6F7AC33-8988-47BC-8C0E-D7DCD32342F7}"/>
              </a:ext>
            </a:extLst>
          </p:cNvPr>
          <p:cNvSpPr/>
          <p:nvPr/>
        </p:nvSpPr>
        <p:spPr>
          <a:xfrm rot="10800000">
            <a:off x="5588736" y="1561084"/>
            <a:ext cx="371061" cy="6466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0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>
            <a:extLst>
              <a:ext uri="{FF2B5EF4-FFF2-40B4-BE49-F238E27FC236}">
                <a16:creationId xmlns:a16="http://schemas.microsoft.com/office/drawing/2014/main" id="{50D37155-CA04-473E-A4B4-AB60916D0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8" r="38028"/>
          <a:stretch/>
        </p:blipFill>
        <p:spPr>
          <a:xfrm>
            <a:off x="330903" y="337931"/>
            <a:ext cx="2038586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BE9B6-396A-4C9C-A292-E2F295EB2989}"/>
              </a:ext>
            </a:extLst>
          </p:cNvPr>
          <p:cNvSpPr txBox="1"/>
          <p:nvPr/>
        </p:nvSpPr>
        <p:spPr>
          <a:xfrm>
            <a:off x="2934031" y="206734"/>
            <a:ext cx="8849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На уроке мне было очень трудно.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Я не запомнил свойства воды.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Я не знаю формулу воды.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Мне нужна помощь!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B62D2-1C05-4560-A380-85CCE4E4C184}"/>
              </a:ext>
            </a:extLst>
          </p:cNvPr>
          <p:cNvSpPr txBox="1"/>
          <p:nvPr/>
        </p:nvSpPr>
        <p:spPr>
          <a:xfrm>
            <a:off x="2806811" y="2268837"/>
            <a:ext cx="89770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На уроке мне было интересно. </a:t>
            </a:r>
          </a:p>
          <a:p>
            <a:r>
              <a:rPr lang="ru-RU" sz="3200" b="1" dirty="0">
                <a:solidFill>
                  <a:srgbClr val="FFFF00"/>
                </a:solidFill>
              </a:rPr>
              <a:t>Я знаю формулу воды.</a:t>
            </a:r>
          </a:p>
          <a:p>
            <a:r>
              <a:rPr lang="ru-RU" sz="3200" b="1" dirty="0">
                <a:solidFill>
                  <a:srgbClr val="FFFF00"/>
                </a:solidFill>
              </a:rPr>
              <a:t>Но, к сожалению, я запомнил не все свойства воды. Я сомневаюсь!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D43C4-723B-404D-A151-B2BD89330D21}"/>
              </a:ext>
            </a:extLst>
          </p:cNvPr>
          <p:cNvSpPr txBox="1"/>
          <p:nvPr/>
        </p:nvSpPr>
        <p:spPr>
          <a:xfrm>
            <a:off x="2631882" y="4271649"/>
            <a:ext cx="93984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9900"/>
                </a:solidFill>
              </a:rPr>
              <a:t>Мне понравился урок. На уроке я активно работал. Я знаю формулу воды, смогу перечислить основные свойства воды.</a:t>
            </a:r>
          </a:p>
          <a:p>
            <a:r>
              <a:rPr lang="ru-RU" sz="3200" b="1" dirty="0">
                <a:solidFill>
                  <a:srgbClr val="009900"/>
                </a:solidFill>
              </a:rPr>
              <a:t>Я доволен собой!</a:t>
            </a:r>
          </a:p>
        </p:txBody>
      </p:sp>
    </p:spTree>
    <p:extLst>
      <p:ext uri="{BB962C8B-B14F-4D97-AF65-F5344CB8AC3E}">
        <p14:creationId xmlns:p14="http://schemas.microsoft.com/office/powerpoint/2010/main" val="198813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E07F3-ADA3-4E65-90EB-E6DCF2CB1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Почему Землю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называют голубой планетой?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226449-7072-4816-A175-2E8558AAB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3"/>
          <a:stretch/>
        </p:blipFill>
        <p:spPr>
          <a:xfrm>
            <a:off x="1940118" y="1912399"/>
            <a:ext cx="8494175" cy="4924703"/>
          </a:xfrm>
        </p:spPr>
      </p:pic>
    </p:spTree>
    <p:extLst>
      <p:ext uri="{BB962C8B-B14F-4D97-AF65-F5344CB8AC3E}">
        <p14:creationId xmlns:p14="http://schemas.microsoft.com/office/powerpoint/2010/main" val="2294110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FAD7A4-8786-4ABB-A0F3-4A7F6D944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37" y="1871729"/>
            <a:ext cx="6648363" cy="4986272"/>
          </a:xfrm>
        </p:spPr>
      </p:pic>
    </p:spTree>
    <p:extLst>
      <p:ext uri="{BB962C8B-B14F-4D97-AF65-F5344CB8AC3E}">
        <p14:creationId xmlns:p14="http://schemas.microsoft.com/office/powerpoint/2010/main" val="2253321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70F32D3-D7C1-41A9-8691-4FE0E513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337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DD61C4E-7D94-326A-9943-437C696A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01" y="884997"/>
            <a:ext cx="10572750" cy="4746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Почему Землю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называют голубой планетой?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2548EF-87A1-C886-918C-3EDA6E762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24157" r="53842" b="24061"/>
          <a:stretch/>
        </p:blipFill>
        <p:spPr bwMode="auto">
          <a:xfrm>
            <a:off x="1302688" y="2610562"/>
            <a:ext cx="2967162" cy="287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9BA49-1D7F-B9BE-7505-67A45AA3C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43" t="41390" r="48750" b="19305"/>
          <a:stretch/>
        </p:blipFill>
        <p:spPr>
          <a:xfrm>
            <a:off x="6512118" y="2610562"/>
            <a:ext cx="3036074" cy="2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1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4AB2B-E07A-4075-B8BA-739A0E57C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3" y="1789042"/>
            <a:ext cx="11815638" cy="187650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Изучение состава 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свойств воды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85A2E0-B923-409D-824B-EC9C52D40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072245"/>
          </a:xfrm>
        </p:spPr>
        <p:txBody>
          <a:bodyPr>
            <a:normAutofit/>
          </a:bodyPr>
          <a:lstStyle/>
          <a:p>
            <a:pPr algn="r"/>
            <a:r>
              <a:rPr lang="ru-RU" i="1" dirty="0"/>
              <a:t>3 класс</a:t>
            </a:r>
          </a:p>
        </p:txBody>
      </p:sp>
    </p:spTree>
    <p:extLst>
      <p:ext uri="{BB962C8B-B14F-4D97-AF65-F5344CB8AC3E}">
        <p14:creationId xmlns:p14="http://schemas.microsoft.com/office/powerpoint/2010/main" val="421940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CDB92-AFE7-4FFE-B254-FFF5FC0E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71370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Что вы хотите узнать о воде?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0C2642-F13F-45E5-B397-85B5D757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5" y="2222500"/>
            <a:ext cx="2909570" cy="3636963"/>
          </a:xfrm>
        </p:spPr>
      </p:pic>
    </p:spTree>
    <p:extLst>
      <p:ext uri="{BB962C8B-B14F-4D97-AF65-F5344CB8AC3E}">
        <p14:creationId xmlns:p14="http://schemas.microsoft.com/office/powerpoint/2010/main" val="87291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febioloqy.ucoz.ru/avatar/49/test_11111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400" y="1140042"/>
            <a:ext cx="10515600" cy="108458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Учебные задачи: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74" y="2151725"/>
            <a:ext cx="3254873" cy="3363133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2353904"/>
            <a:ext cx="6337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</a:rPr>
              <a:t>узнать состав воды;</a:t>
            </a:r>
            <a:endParaRPr lang="ru-RU" sz="32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4BA92-79D4-F9BE-73FA-E6EC18910794}"/>
              </a:ext>
            </a:extLst>
          </p:cNvPr>
          <p:cNvSpPr txBox="1"/>
          <p:nvPr/>
        </p:nvSpPr>
        <p:spPr>
          <a:xfrm>
            <a:off x="4572000" y="2938679"/>
            <a:ext cx="6337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</a:rPr>
              <a:t>исследовать свойства воды;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1DFC4-BFD7-EED5-6260-164365D1523C}"/>
              </a:ext>
            </a:extLst>
          </p:cNvPr>
          <p:cNvSpPr txBox="1"/>
          <p:nvPr/>
        </p:nvSpPr>
        <p:spPr>
          <a:xfrm>
            <a:off x="4572000" y="3567767"/>
            <a:ext cx="597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</a:rPr>
              <a:t>выявить значение воды.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2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AD11C-6C71-4934-AA4D-4BBF3C71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76936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Где встречается вода?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6459308-FBA8-4819-A5A0-C5359983C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2" t="2730" r="16509" b="5665"/>
          <a:stretch/>
        </p:blipFill>
        <p:spPr>
          <a:xfrm>
            <a:off x="2981739" y="1908312"/>
            <a:ext cx="6806316" cy="4334113"/>
          </a:xfrm>
        </p:spPr>
      </p:pic>
    </p:spTree>
    <p:extLst>
      <p:ext uri="{BB962C8B-B14F-4D97-AF65-F5344CB8AC3E}">
        <p14:creationId xmlns:p14="http://schemas.microsoft.com/office/powerpoint/2010/main" val="279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AD11C-6C71-4934-AA4D-4BBF3C71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79321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Где встречается вода?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BA6B82-69E4-4FD2-A225-F784FF3A7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75" y="1884911"/>
            <a:ext cx="6528020" cy="4896015"/>
          </a:xfrm>
        </p:spPr>
      </p:pic>
    </p:spTree>
    <p:extLst>
      <p:ext uri="{BB962C8B-B14F-4D97-AF65-F5344CB8AC3E}">
        <p14:creationId xmlns:p14="http://schemas.microsoft.com/office/powerpoint/2010/main" val="18974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329</TotalTime>
  <Words>556</Words>
  <Application>Microsoft Office PowerPoint</Application>
  <PresentationFormat>Широкоэкранный</PresentationFormat>
  <Paragraphs>153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Century Gothic</vt:lpstr>
      <vt:lpstr>Wingdings 2</vt:lpstr>
      <vt:lpstr>Цитаты</vt:lpstr>
      <vt:lpstr> Изучение состава и  свойств воды</vt:lpstr>
      <vt:lpstr>Географическая пятиминутка</vt:lpstr>
      <vt:lpstr>Почему Землю  называют голубой планетой?</vt:lpstr>
      <vt:lpstr>Почему Землю  называют голубой планетой?</vt:lpstr>
      <vt:lpstr>  Изучение состава и  свойств воды</vt:lpstr>
      <vt:lpstr>Что вы хотите узнать о воде?</vt:lpstr>
      <vt:lpstr>Учебные задачи:</vt:lpstr>
      <vt:lpstr>Где встречается вода?</vt:lpstr>
      <vt:lpstr>Где встречается вода?</vt:lpstr>
      <vt:lpstr>Где встречается вода?</vt:lpstr>
      <vt:lpstr>Состав воды</vt:lpstr>
      <vt:lpstr>Какими свойствами обладает вода?</vt:lpstr>
      <vt:lpstr>Свойства воды</vt:lpstr>
      <vt:lpstr>Презентация PowerPoint</vt:lpstr>
      <vt:lpstr>Свойства воды</vt:lpstr>
      <vt:lpstr>Презентация PowerPoint</vt:lpstr>
      <vt:lpstr>Свойства воды</vt:lpstr>
      <vt:lpstr>Презентация PowerPoint</vt:lpstr>
      <vt:lpstr>Свойства воды</vt:lpstr>
      <vt:lpstr>Презентация PowerPoint</vt:lpstr>
      <vt:lpstr>Свойства воды</vt:lpstr>
      <vt:lpstr>Презентация PowerPoint</vt:lpstr>
      <vt:lpstr>Свойства воды</vt:lpstr>
      <vt:lpstr>Презентация PowerPoint</vt:lpstr>
      <vt:lpstr>Свойства воды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свойств воды</dc:title>
  <dc:creator>А. П.</dc:creator>
  <cp:lastModifiedBy>А. П.</cp:lastModifiedBy>
  <cp:revision>22</cp:revision>
  <dcterms:created xsi:type="dcterms:W3CDTF">2021-10-23T11:07:40Z</dcterms:created>
  <dcterms:modified xsi:type="dcterms:W3CDTF">2024-06-26T07:23:32Z</dcterms:modified>
</cp:coreProperties>
</file>