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2AAFB-8F86-B488-53F1-B47D042DA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AEA336-96A1-C861-1A3E-12D2AFE9B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3BDFB3-7E44-5F3B-1ED5-F91019C8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33E892-770A-DEF2-D3DD-94FAFCFE6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035B88-A45C-7ACB-4EAB-7E896498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0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AA8A29-F4AE-D0A3-6DE1-141E2F0FF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29FBD6-308D-B69F-0515-7C515A443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44D9B7-9D9A-8975-0EC4-1DC41D03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F4AFFC-EBFF-3D36-51B8-E82688E9D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C232FB-C74B-58CC-FF02-3DC9F295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D46EE4F-1EA3-E4B8-6D9E-FF3BD1AD61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941151-75DA-A265-0867-C073F096C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B76B26-3F33-5252-44FE-A000A9B75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6350E2-4F29-38AD-A0CA-E3E8170B4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A1B455-15DD-6B81-F84E-EDDFCD39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99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757FB-FFA5-7B0E-2C26-D3CDA9B01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452E36-5B43-E22E-C8C2-73B59149C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1FFF9C-AA88-0C67-C877-CB9697CB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B6EB39-DE3A-5BAD-0807-803C7037A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5AE44F-36FA-11B1-97C5-664E08F0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60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BD6D4B-032B-7BFC-31FE-A8DFBB3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94C8FE-C7D6-A2B9-7B58-76B013964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7FDEE7-E74A-726E-27D0-66B6FD4B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C9E9B1-85EB-0247-F6BF-49ED04B4A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7F8858-D777-4EE6-4786-6E27D2831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2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5E8DE9-DDE0-362D-61E3-7AD94E49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DE462D-BCA6-D2E9-04C6-477C5416B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AB796F-C9BD-3424-8289-A9EC1638D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96650B-778C-7D57-4F3E-97B38B4C4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79A222-66F0-BADA-F41A-BAD150B93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6ACA9A-C2E0-8477-12DE-01989E480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74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C54635-BB0B-40D7-C851-92845562B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3616B8-2DD9-55D2-E749-C06DB3122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DDD4E7-2B66-3987-21F2-7301D46A6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C6E9EAC-0FE9-12AD-6F3D-8FAA1C853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AF1D884-99C7-5A6A-DD62-D10264885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7033DFC-EBB9-C696-D824-E6C3D8E5A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3BEDAC2-E43B-DE54-D512-DFE39973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A653E5-9D11-BBA8-124A-0AE3742E6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11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F2DA2D-7465-FCB4-64A2-D97842BC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8CA4A41-D84B-4F01-0ACB-6F40C2597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38404F6-EE0F-244D-26E4-D0449EE8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BF45F2-5247-ED5B-4739-3E18E97BD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78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C4345E-2B2B-E1A3-751F-053AD64B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F35BA87-EABC-5748-905F-346FCFBFA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17289E8-0188-FEBB-079C-A917D58D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7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78521-447A-FEFD-D540-70A06D0E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471DEB-AFD5-DA94-C82A-A209463F0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0BEB75-BF91-3532-2E27-3ADBF54C1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F2B9BA-2B03-3EB2-6EEC-74C3973E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8FE925-C175-EB39-7886-4FF25D25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F6AC50-8AAB-3B90-8C1D-BAE9BD356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4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855AB-6CF7-39D8-301F-9C37E6F50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8E4D4C-1347-C781-E9FC-294061E2F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59AB32-E882-44B3-167D-6FB8809DE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4052D4-C19A-A516-1BCB-D701FAA4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CAC0B8-CD55-D528-90B1-50D9A1168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85377E-92A8-3AFF-8843-07FA1927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07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888128-49F1-740C-EE93-843866D18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AFAE71-B419-6AEC-7B2A-2BBA72F51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2F7C55-AC5F-A182-A82B-96173451A2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36461-9757-437A-ABB1-84D309A96493}" type="datetimeFigureOut">
              <a:rPr lang="ru-RU" smtClean="0"/>
              <a:t>31.07.2023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872CA8-964A-B07C-0393-5F6C49376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B21760-E32C-1CF9-13E7-2C1C48094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C30DA-8006-48B7-A8F3-ED44858D4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6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157AF4D-60EE-4F10-8EC0-E2B0AAD27907}"/>
              </a:ext>
            </a:extLst>
          </p:cNvPr>
          <p:cNvSpPr txBox="1"/>
          <p:nvPr/>
        </p:nvSpPr>
        <p:spPr>
          <a:xfrm>
            <a:off x="1524001" y="345898"/>
            <a:ext cx="4184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/>
              <a:t> 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2107A91E-B475-45CC-8F2D-6487EE7434A2}"/>
              </a:ext>
            </a:extLst>
          </p:cNvPr>
          <p:cNvSpPr/>
          <p:nvPr/>
        </p:nvSpPr>
        <p:spPr>
          <a:xfrm>
            <a:off x="4463222" y="2150962"/>
            <a:ext cx="3690551" cy="238897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D7C8AE-589A-42FE-9406-578346922219}"/>
              </a:ext>
            </a:extLst>
          </p:cNvPr>
          <p:cNvSpPr txBox="1"/>
          <p:nvPr/>
        </p:nvSpPr>
        <p:spPr>
          <a:xfrm>
            <a:off x="5028726" y="2672479"/>
            <a:ext cx="2674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Свойства воды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A1F98240-BF18-40A2-97D8-EC236EB9824B}"/>
              </a:ext>
            </a:extLst>
          </p:cNvPr>
          <p:cNvSpPr/>
          <p:nvPr/>
        </p:nvSpPr>
        <p:spPr>
          <a:xfrm rot="13172307">
            <a:off x="3237081" y="1654954"/>
            <a:ext cx="1464441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98B31A2C-DD1A-4EE1-9D34-F5228DEF3198}"/>
              </a:ext>
            </a:extLst>
          </p:cNvPr>
          <p:cNvSpPr/>
          <p:nvPr/>
        </p:nvSpPr>
        <p:spPr>
          <a:xfrm rot="8534538">
            <a:off x="3671554" y="4595640"/>
            <a:ext cx="1464441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F1B06E33-EBF0-4D01-BF87-87C6C24B3292}"/>
              </a:ext>
            </a:extLst>
          </p:cNvPr>
          <p:cNvSpPr/>
          <p:nvPr/>
        </p:nvSpPr>
        <p:spPr>
          <a:xfrm rot="10800000">
            <a:off x="3205598" y="3055011"/>
            <a:ext cx="1259055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808EC3CA-6BBA-46F3-99E9-5033B7ABD1E5}"/>
              </a:ext>
            </a:extLst>
          </p:cNvPr>
          <p:cNvSpPr/>
          <p:nvPr/>
        </p:nvSpPr>
        <p:spPr>
          <a:xfrm rot="18164493">
            <a:off x="8038355" y="1744248"/>
            <a:ext cx="1464441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5788CBD1-E6AD-46D5-85C1-C8E5B0351CAA}"/>
              </a:ext>
            </a:extLst>
          </p:cNvPr>
          <p:cNvSpPr/>
          <p:nvPr/>
        </p:nvSpPr>
        <p:spPr>
          <a:xfrm rot="2144385">
            <a:off x="7524275" y="4547064"/>
            <a:ext cx="1464441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BC7C2CA4-B21E-4814-8654-EB2F8F909030}"/>
              </a:ext>
            </a:extLst>
          </p:cNvPr>
          <p:cNvSpPr/>
          <p:nvPr/>
        </p:nvSpPr>
        <p:spPr>
          <a:xfrm>
            <a:off x="8127339" y="3199562"/>
            <a:ext cx="1039629" cy="46102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1D931FB-B38A-4277-91E6-2828B55F2360}"/>
              </a:ext>
            </a:extLst>
          </p:cNvPr>
          <p:cNvSpPr/>
          <p:nvPr/>
        </p:nvSpPr>
        <p:spPr>
          <a:xfrm>
            <a:off x="240642" y="382634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0569686-7F37-4BA0-BA34-89BA636A14E2}"/>
              </a:ext>
            </a:extLst>
          </p:cNvPr>
          <p:cNvSpPr/>
          <p:nvPr/>
        </p:nvSpPr>
        <p:spPr>
          <a:xfrm>
            <a:off x="240643" y="2950696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0A880A8-AA72-4A24-B41C-91C07E4F3FCF}"/>
              </a:ext>
            </a:extLst>
          </p:cNvPr>
          <p:cNvSpPr/>
          <p:nvPr/>
        </p:nvSpPr>
        <p:spPr>
          <a:xfrm>
            <a:off x="240641" y="5555494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1624A5D-09AA-41EF-9EB4-D385A83469BA}"/>
              </a:ext>
            </a:extLst>
          </p:cNvPr>
          <p:cNvSpPr/>
          <p:nvPr/>
        </p:nvSpPr>
        <p:spPr>
          <a:xfrm>
            <a:off x="9166968" y="345897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76EAD48F-35E6-45E5-BF3A-8470827EED28}"/>
              </a:ext>
            </a:extLst>
          </p:cNvPr>
          <p:cNvSpPr/>
          <p:nvPr/>
        </p:nvSpPr>
        <p:spPr>
          <a:xfrm>
            <a:off x="9166968" y="2929949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25AC1A01-389A-4323-B849-3844BA3E5FB3}"/>
              </a:ext>
            </a:extLst>
          </p:cNvPr>
          <p:cNvSpPr/>
          <p:nvPr/>
        </p:nvSpPr>
        <p:spPr>
          <a:xfrm>
            <a:off x="9166968" y="5459850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A4A53A4-3BDA-55A5-F4DC-8E2997C14895}"/>
              </a:ext>
            </a:extLst>
          </p:cNvPr>
          <p:cNvSpPr/>
          <p:nvPr/>
        </p:nvSpPr>
        <p:spPr>
          <a:xfrm>
            <a:off x="4919327" y="369924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7C630E1-746C-ED87-4B9B-8C83F5535588}"/>
              </a:ext>
            </a:extLst>
          </p:cNvPr>
          <p:cNvSpPr/>
          <p:nvPr/>
        </p:nvSpPr>
        <p:spPr>
          <a:xfrm>
            <a:off x="4854996" y="5518758"/>
            <a:ext cx="278438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9E9769BD-F902-BBD0-D7F3-78C7BAC9F8B9}"/>
              </a:ext>
            </a:extLst>
          </p:cNvPr>
          <p:cNvSpPr/>
          <p:nvPr/>
        </p:nvSpPr>
        <p:spPr>
          <a:xfrm rot="16200000">
            <a:off x="5840538" y="1433298"/>
            <a:ext cx="830998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1A119E0C-09F9-CAA2-2F08-50404F1A6D58}"/>
              </a:ext>
            </a:extLst>
          </p:cNvPr>
          <p:cNvSpPr/>
          <p:nvPr/>
        </p:nvSpPr>
        <p:spPr>
          <a:xfrm rot="5400000">
            <a:off x="5831692" y="4761414"/>
            <a:ext cx="830998" cy="524968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167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А. П.</dc:creator>
  <cp:lastModifiedBy>А. П.</cp:lastModifiedBy>
  <cp:revision>3</cp:revision>
  <dcterms:created xsi:type="dcterms:W3CDTF">2023-07-30T11:55:12Z</dcterms:created>
  <dcterms:modified xsi:type="dcterms:W3CDTF">2023-07-31T09:05:17Z</dcterms:modified>
</cp:coreProperties>
</file>