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62" r:id="rId2"/>
    <p:sldId id="256" r:id="rId3"/>
    <p:sldId id="260" r:id="rId4"/>
    <p:sldId id="257" r:id="rId5"/>
    <p:sldId id="259" r:id="rId6"/>
    <p:sldId id="258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9CCE2-064F-41CC-AF8E-3FB9B261FE2C}" type="datetimeFigureOut">
              <a:rPr lang="ru-RU" smtClean="0"/>
              <a:t>07.04.2014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77374-DA43-430B-80B7-491CA707A8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021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77374-DA43-430B-80B7-491CA707A8AD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77374-DA43-430B-80B7-491CA707A8AD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60648"/>
            <a:ext cx="8496944" cy="6264696"/>
          </a:xfrm>
        </p:spPr>
        <p:txBody>
          <a:bodyPr>
            <a:normAutofit/>
          </a:bodyPr>
          <a:lstStyle/>
          <a:p>
            <a:pPr lvl="0"/>
            <a:endParaRPr lang="ru-RU" b="1" i="1" dirty="0" smtClean="0"/>
          </a:p>
          <a:p>
            <a:pPr lvl="0"/>
            <a:endParaRPr lang="ru-RU" b="1" i="1" dirty="0" smtClean="0"/>
          </a:p>
          <a:p>
            <a:pPr lvl="0" algn="l"/>
            <a:endParaRPr lang="ru-RU" b="1" i="1" dirty="0" smtClean="0"/>
          </a:p>
          <a:p>
            <a:pPr lvl="0" algn="l"/>
            <a:r>
              <a:rPr lang="ru-RU" sz="3600" b="1" i="1" dirty="0" smtClean="0"/>
              <a:t>1.   Цветы пестрели на клумбе и радовали прохожих.</a:t>
            </a:r>
            <a:endParaRPr lang="ru-RU" sz="3600" dirty="0" smtClean="0"/>
          </a:p>
          <a:p>
            <a:pPr lvl="0" algn="l"/>
            <a:r>
              <a:rPr lang="ru-RU" sz="3600" b="1" i="1" dirty="0" smtClean="0"/>
              <a:t>2.   Желтые красные голубые цветы пестрели на клумбе.</a:t>
            </a:r>
            <a:endParaRPr lang="ru-RU" sz="3600" dirty="0" smtClean="0"/>
          </a:p>
          <a:p>
            <a:pPr lvl="0" algn="just"/>
            <a:r>
              <a:rPr lang="ru-RU" sz="3600" b="1" i="1" dirty="0" smtClean="0"/>
              <a:t>3.  Цветы пестрели на клумбе над ними порхали бабочки.</a:t>
            </a:r>
            <a:endParaRPr lang="ru-RU" sz="3600" dirty="0" smtClean="0"/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259632" y="2348880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852192" y="2481033"/>
            <a:ext cx="1863824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852192" y="2348880"/>
            <a:ext cx="1863824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920008" y="3501008"/>
            <a:ext cx="67816" cy="14401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4726569" y="3485697"/>
            <a:ext cx="67816" cy="14401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444208" y="3573016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39552" y="2924944"/>
            <a:ext cx="194421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39552" y="3068960"/>
            <a:ext cx="194421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180995" y="4797152"/>
            <a:ext cx="14401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852192" y="4767986"/>
            <a:ext cx="179181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852192" y="4869160"/>
            <a:ext cx="179181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261084" y="5301208"/>
            <a:ext cx="1791816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69268" y="5335132"/>
            <a:ext cx="16544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69268" y="5445224"/>
            <a:ext cx="165446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6804248" y="4665534"/>
            <a:ext cx="67816" cy="14401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69268" y="4080908"/>
            <a:ext cx="20145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69268" y="4221088"/>
            <a:ext cx="20145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3600" b="1" i="1" dirty="0" smtClean="0"/>
          </a:p>
          <a:p>
            <a:pPr>
              <a:buNone/>
            </a:pPr>
            <a:r>
              <a:rPr lang="ru-RU" sz="3600" b="1" i="1" dirty="0" smtClean="0"/>
              <a:t>Познакомиться с …… и …..</a:t>
            </a:r>
            <a:endParaRPr lang="ru-RU" sz="3600" dirty="0" smtClean="0"/>
          </a:p>
          <a:p>
            <a:pPr>
              <a:buNone/>
            </a:pPr>
            <a:r>
              <a:rPr lang="ru-RU" sz="3600" b="1" i="1" dirty="0" smtClean="0"/>
              <a:t>Учиться различать …… и ……</a:t>
            </a:r>
            <a:endParaRPr lang="ru-RU" sz="3600" dirty="0" smtClean="0"/>
          </a:p>
          <a:p>
            <a:pPr>
              <a:buNone/>
            </a:pPr>
            <a:r>
              <a:rPr lang="ru-RU" sz="3600" b="1" i="1" dirty="0" smtClean="0"/>
              <a:t>Учиться правильно записывать ……..</a:t>
            </a:r>
            <a:endParaRPr lang="ru-RU" sz="36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ru-RU" sz="4800" i="1" dirty="0" smtClean="0">
                <a:solidFill>
                  <a:srgbClr val="C00000"/>
                </a:solidFill>
                <a:latin typeface="+mn-lt"/>
              </a:rPr>
              <a:t>Простые</a:t>
            </a:r>
            <a:r>
              <a:rPr lang="ru-RU" sz="4800" dirty="0" smtClean="0">
                <a:solidFill>
                  <a:srgbClr val="C00000"/>
                </a:solidFill>
                <a:latin typeface="+mn-lt"/>
              </a:rPr>
              <a:t> и </a:t>
            </a:r>
            <a:r>
              <a:rPr lang="ru-RU" sz="4800" i="1" dirty="0" smtClean="0">
                <a:solidFill>
                  <a:srgbClr val="C00000"/>
                </a:solidFill>
                <a:latin typeface="+mn-lt"/>
              </a:rPr>
              <a:t>сложные </a:t>
            </a:r>
            <a:r>
              <a:rPr lang="ru-RU" sz="4800" dirty="0" smtClean="0">
                <a:solidFill>
                  <a:srgbClr val="C00000"/>
                </a:solidFill>
                <a:latin typeface="+mn-lt"/>
              </a:rPr>
              <a:t>предложения</a:t>
            </a:r>
            <a:endParaRPr lang="ru-RU" sz="4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88840"/>
            <a:ext cx="8964488" cy="4320520"/>
          </a:xfrm>
        </p:spPr>
        <p:txBody>
          <a:bodyPr/>
          <a:lstStyle/>
          <a:p>
            <a:pPr>
              <a:buNone/>
            </a:pPr>
            <a:endParaRPr lang="ru-RU" sz="3600" b="1" i="1" dirty="0" smtClean="0"/>
          </a:p>
          <a:p>
            <a:pPr>
              <a:buNone/>
            </a:pPr>
            <a:r>
              <a:rPr lang="ru-RU" sz="4000" b="1" i="1" dirty="0" smtClean="0"/>
              <a:t>Познакомиться с …… и …..</a:t>
            </a:r>
            <a:endParaRPr lang="ru-RU" sz="4000" dirty="0" smtClean="0"/>
          </a:p>
          <a:p>
            <a:pPr>
              <a:buNone/>
            </a:pPr>
            <a:r>
              <a:rPr lang="ru-RU" sz="4000" b="1" i="1" dirty="0" smtClean="0"/>
              <a:t>Учиться различать …… и ……</a:t>
            </a:r>
            <a:endParaRPr lang="ru-RU" sz="4000" dirty="0" smtClean="0"/>
          </a:p>
          <a:p>
            <a:pPr>
              <a:buNone/>
            </a:pPr>
            <a:r>
              <a:rPr lang="ru-RU" sz="4000" b="1" i="1" dirty="0" smtClean="0"/>
              <a:t>Учиться правильно записывать …….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600" b="1" i="1" dirty="0" smtClean="0"/>
              <a:t>Веселым треском трещит затопленная печь.</a:t>
            </a:r>
            <a:endParaRPr lang="ru-RU" sz="3600" dirty="0" smtClean="0"/>
          </a:p>
          <a:p>
            <a:pPr marL="137160" indent="0">
              <a:buNone/>
            </a:pPr>
            <a:r>
              <a:rPr lang="ru-RU" sz="3600" b="1" i="1" dirty="0" smtClean="0"/>
              <a:t>В небе звездочки горят в речке струйки говорят.</a:t>
            </a:r>
            <a:endParaRPr lang="ru-RU" sz="3600" dirty="0" smtClean="0"/>
          </a:p>
          <a:p>
            <a:pPr marL="137160" indent="0">
              <a:buNone/>
            </a:pPr>
            <a:r>
              <a:rPr lang="ru-RU" sz="3600" b="1" i="1" dirty="0" smtClean="0"/>
              <a:t>Сон приходит втихомолку пробирается сквозь щелку.</a:t>
            </a:r>
            <a:endParaRPr lang="ru-RU" sz="3600" dirty="0" smtClean="0"/>
          </a:p>
          <a:p>
            <a:pPr marL="13716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0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/>
              <a:t>Я научился ………</a:t>
            </a:r>
            <a:endParaRPr lang="ru-RU" sz="4000" dirty="0" smtClean="0"/>
          </a:p>
          <a:p>
            <a:pPr>
              <a:buNone/>
            </a:pPr>
            <a:r>
              <a:rPr lang="ru-RU" sz="4000" b="1" i="1" dirty="0" smtClean="0"/>
              <a:t>Я хотел бы больше ……..</a:t>
            </a:r>
            <a:endParaRPr lang="ru-RU" sz="4000" dirty="0" smtClean="0"/>
          </a:p>
          <a:p>
            <a:pPr>
              <a:buNone/>
            </a:pPr>
            <a:r>
              <a:rPr lang="ru-RU" sz="4000" b="1" i="1" dirty="0" smtClean="0"/>
              <a:t>Оказывается, что ……..</a:t>
            </a:r>
            <a:endParaRPr lang="ru-RU" sz="4000" dirty="0" smtClean="0"/>
          </a:p>
          <a:p>
            <a:pPr>
              <a:buNone/>
            </a:pPr>
            <a:r>
              <a:rPr lang="ru-RU" sz="4000" b="1" i="1" dirty="0" smtClean="0"/>
              <a:t>Я хочу поблагодарить ……..за ……….</a:t>
            </a:r>
            <a:endParaRPr lang="ru-RU" sz="4000" dirty="0" smtClean="0"/>
          </a:p>
          <a:p>
            <a:pPr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800" b="1" i="1" dirty="0" smtClean="0"/>
              <a:t>1. Урок полезен, все понятно.</a:t>
            </a:r>
            <a:endParaRPr lang="ru-RU" sz="3800" dirty="0" smtClean="0"/>
          </a:p>
          <a:p>
            <a:pPr>
              <a:buNone/>
            </a:pPr>
            <a:r>
              <a:rPr lang="ru-RU" sz="3800" b="1" i="1" dirty="0" smtClean="0"/>
              <a:t>2. Лишь кое-что чуть-чуть не ясно.</a:t>
            </a:r>
            <a:endParaRPr lang="ru-RU" sz="3800" dirty="0" smtClean="0"/>
          </a:p>
          <a:p>
            <a:pPr>
              <a:buNone/>
            </a:pPr>
            <a:r>
              <a:rPr lang="ru-RU" sz="3800" b="1" i="1" dirty="0" smtClean="0"/>
              <a:t>3. Еще придется потрудиться.</a:t>
            </a:r>
            <a:endParaRPr lang="ru-RU" sz="3800" dirty="0" smtClean="0"/>
          </a:p>
          <a:p>
            <a:pPr>
              <a:buNone/>
            </a:pPr>
            <a:r>
              <a:rPr lang="ru-RU" sz="3800" b="1" i="1" dirty="0" smtClean="0"/>
              <a:t>4. Да, трудно все-таки учиться!</a:t>
            </a:r>
            <a:endParaRPr lang="ru-RU" sz="3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2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92D050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72</TotalTime>
  <Words>135</Words>
  <Application>Microsoft Office PowerPoint</Application>
  <PresentationFormat>Экран (4:3)</PresentationFormat>
  <Paragraphs>28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Презентация PowerPoint</vt:lpstr>
      <vt:lpstr>Презентация PowerPoint</vt:lpstr>
      <vt:lpstr>Презентация PowerPoint</vt:lpstr>
      <vt:lpstr>Простые и сложные предложения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Цветы пестрели на клумбе и радовали прохожих. Желтые красные голубые цветы пестрели на клумбе. Цветы пестрели на клумбе над ними порхали бабочки. </dc:title>
  <dc:creator>Best</dc:creator>
  <cp:lastModifiedBy>Миронова Ольга Леонидовна</cp:lastModifiedBy>
  <cp:revision>7</cp:revision>
  <dcterms:created xsi:type="dcterms:W3CDTF">2014-04-05T19:04:29Z</dcterms:created>
  <dcterms:modified xsi:type="dcterms:W3CDTF">2014-04-07T07:52:40Z</dcterms:modified>
</cp:coreProperties>
</file>