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57" r:id="rId4"/>
    <p:sldId id="275" r:id="rId5"/>
    <p:sldId id="276" r:id="rId6"/>
    <p:sldId id="277" r:id="rId7"/>
    <p:sldId id="278" r:id="rId8"/>
    <p:sldId id="279" r:id="rId9"/>
    <p:sldId id="280" r:id="rId10"/>
    <p:sldId id="258" r:id="rId11"/>
    <p:sldId id="259" r:id="rId12"/>
    <p:sldId id="260" r:id="rId13"/>
    <p:sldId id="261" r:id="rId14"/>
    <p:sldId id="262" r:id="rId15"/>
    <p:sldId id="263" r:id="rId16"/>
    <p:sldId id="267" r:id="rId17"/>
    <p:sldId id="270" r:id="rId18"/>
    <p:sldId id="271" r:id="rId19"/>
    <p:sldId id="272" r:id="rId20"/>
    <p:sldId id="273" r:id="rId21"/>
    <p:sldId id="274" r:id="rId22"/>
    <p:sldId id="268" r:id="rId23"/>
    <p:sldId id="264" r:id="rId24"/>
    <p:sldId id="281" r:id="rId25"/>
    <p:sldId id="269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EAEC2-964E-4DC2-B238-F468F24E81DA}" type="datetimeFigureOut">
              <a:rPr lang="ru-RU" smtClean="0"/>
              <a:t>07.08.2017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82056-B9A6-442A-9E93-78F0BB8D2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05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82056-B9A6-442A-9E93-78F0BB8D29BB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651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82056-B9A6-442A-9E93-78F0BB8D29BB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57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804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86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49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10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190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8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57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51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1291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3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789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24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8699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48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84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17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5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6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43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74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5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35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C259-EBD3-4477-8ED1-9C4E8D32F78F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C2C70-2A90-47DD-B4C7-2A4AE87F33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07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9"/>
            <a:ext cx="9143999" cy="685466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EDC-A2B1-4467-8D3F-4DFD9B83CAD8}" type="datetimeFigureOut">
              <a:rPr lang="uk-UA" smtClean="0"/>
              <a:t>07.08.2017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70F2-E200-4629-A09A-B32E2C0D78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53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988840"/>
            <a:ext cx="8244408" cy="1470025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Дело № Х</a:t>
            </a:r>
            <a:br>
              <a:rPr lang="ru-RU" sz="5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5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об </a:t>
            </a:r>
            <a:r>
              <a:rPr lang="ru-RU" sz="5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украденных </a:t>
            </a:r>
            <a:r>
              <a:rPr lang="ru-RU" sz="5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словах</a:t>
            </a:r>
            <a:endParaRPr lang="ru-RU" sz="54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2317" r="21164"/>
          <a:stretch/>
        </p:blipFill>
        <p:spPr>
          <a:xfrm>
            <a:off x="8028384" y="116632"/>
            <a:ext cx="936104" cy="1125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70084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942276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69491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437409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308260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813494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96697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085045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842296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228172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158332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562110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63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828400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389386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603724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575454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962611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856864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17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408768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167641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583181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001279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621730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323197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59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363816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703028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669991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88018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3434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930500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14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484784"/>
            <a:ext cx="8316416" cy="2312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  <a:buAutoNum type="arabicParenR"/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огромные черные усы прикрывали тонкий жестокий рот, над которым нависал длинный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крючковатый нос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напоминавший орлиный клюв. </a:t>
            </a:r>
            <a:endParaRPr lang="ru-RU" sz="32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259868" y="3817360"/>
            <a:ext cx="4528156" cy="30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94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630816"/>
            <a:ext cx="7560840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Глаза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Холмса, устремленные на </a:t>
            </a:r>
            <a:r>
              <a:rPr lang="ru-RU" sz="32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Сильвиуса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сузились и угрожающе сверкнули, как стальные острия.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829" y="3933056"/>
            <a:ext cx="4476137" cy="290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4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108639"/>
            <a:ext cx="8136904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Вы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тут весь - каждый шаг вашей гнусной и преступной жизни.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7504" y="3588169"/>
            <a:ext cx="5112568" cy="326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55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72816"/>
            <a:ext cx="8136904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Граф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 так ошеломлен, что злоба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страх отступили в эту минуту.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1707" y="3645024"/>
            <a:ext cx="4857227" cy="315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4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56792"/>
            <a:ext cx="8352928" cy="1179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Его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желтоватые щеки зарделись давно угасшим пламенем.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79512" y="3573017"/>
            <a:ext cx="5381018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250184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176425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401309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693307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138369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026627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79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628800"/>
            <a:ext cx="7992888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Старый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пэр принес миллион извинений сыщику.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3739172"/>
            <a:ext cx="4795206" cy="311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6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402791"/>
            <a:ext cx="8676456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16-17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лет, телосложения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(эпитет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)______________________________,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ростом 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(гипербола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)________________________________________________,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_(сравнение)__________________  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_______________________________,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глаза  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(эпитет)_____________________________________________________,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нос (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сравнение)____________________________________________________,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голове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копна волос цвета ночи. Хромает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левую ногу, поэтому ходит с тростью, которая </a:t>
            </a:r>
            <a:r>
              <a:rPr lang="ru-RU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(олицетворение</a:t>
            </a:r>
            <a:r>
              <a:rPr lang="ru-RU" sz="20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его тяжестью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какой-либо информации о разыскиваемом просим сообщить в к. 301.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9912" y="332656"/>
            <a:ext cx="2377702" cy="4238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3014980" algn="ctr"/>
                <a:tab pos="522922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ОРИЕНТИРОВКА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05273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Средняя школа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7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города Нефтеюганска разыскивает скрывшегося от следствия опасного преступника, который совершил в кабинете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301 коварное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преступление. До настоящего времени его местонахождение 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установлено.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20996" y="2368279"/>
            <a:ext cx="1661032" cy="4238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ПРИМЕТЫ:</a:t>
            </a: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64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438171"/>
              </p:ext>
            </p:extLst>
          </p:nvPr>
        </p:nvGraphicFramePr>
        <p:xfrm>
          <a:off x="539552" y="1423948"/>
          <a:ext cx="792087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70904"/>
              </p:ext>
            </p:extLst>
          </p:nvPr>
        </p:nvGraphicFramePr>
        <p:xfrm>
          <a:off x="539552" y="1908741"/>
          <a:ext cx="792087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474111"/>
              </p:ext>
            </p:extLst>
          </p:nvPr>
        </p:nvGraphicFramePr>
        <p:xfrm>
          <a:off x="539552" y="2399352"/>
          <a:ext cx="792087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726101"/>
              </p:ext>
            </p:extLst>
          </p:nvPr>
        </p:nvGraphicFramePr>
        <p:xfrm>
          <a:off x="539552" y="2893274"/>
          <a:ext cx="792087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294069"/>
              </p:ext>
            </p:extLst>
          </p:nvPr>
        </p:nvGraphicFramePr>
        <p:xfrm>
          <a:off x="539552" y="3359999"/>
          <a:ext cx="792087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039902"/>
              </p:ext>
            </p:extLst>
          </p:nvPr>
        </p:nvGraphicFramePr>
        <p:xfrm>
          <a:off x="539552" y="3857168"/>
          <a:ext cx="792087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 rot="5400000">
            <a:off x="3484022" y="2638455"/>
            <a:ext cx="2968044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54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764704"/>
            <a:ext cx="8460432" cy="5361459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Ваня разойдется, ему море по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колено.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чайка, парус там белеет в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вышине.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сада слышался деловитый гул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пчёл.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саду горит костёр рябины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красной.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Вот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опять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вдруг зарыдали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разливные 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бубенцы.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85425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youtube.com/vi/7A6me8YZGxo/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0" b="13901"/>
          <a:stretch/>
        </p:blipFill>
        <p:spPr bwMode="auto">
          <a:xfrm>
            <a:off x="0" y="3011902"/>
            <a:ext cx="7236296" cy="3874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836712"/>
            <a:ext cx="8352928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Домашняя работа: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осмотреть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м/ф «Шерлок Холмс и черные человечки», выписать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изобразительно-выразительные средства языка (3-5)</a:t>
            </a:r>
            <a:endParaRPr lang="ru-RU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77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340768"/>
            <a:ext cx="7848872" cy="2888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1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речи, которое своими свойствами и особенностями поддерживает внимание и интерес у слушателей или читателей. Например, яркость, образность и …</a:t>
            </a:r>
            <a:endParaRPr lang="ru-RU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3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988841"/>
            <a:ext cx="7416824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2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Приём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основанный на сопоставлении одного предмета или явления с другим предметом или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явлением...</a:t>
            </a:r>
            <a:endParaRPr lang="ru-RU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64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3"/>
            <a:ext cx="777686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Красочное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образное определение, чаще всего выраженное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прилагательным</a:t>
            </a:r>
            <a:endParaRPr lang="ru-RU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6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8760"/>
            <a:ext cx="7632848" cy="3137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4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Средство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художественного изображения, основанное на чрезмерном преувеличении событий, чувств, значения изображаемого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явления….</a:t>
            </a:r>
            <a:endParaRPr lang="ru-RU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68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628800"/>
            <a:ext cx="7704856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5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Такое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изображение неодушевлённых предметов, при котором они наделяются свойствами живых существ, даром речи, способностью мыслить и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чувствовать…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97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56792"/>
            <a:ext cx="7992888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6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Слово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или 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выражение,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употребляемое в переносном значении, в основе которого лежит скрытое сравнение предмета с каким-либо другим на основании их общего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признака….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73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ChangeArrowheads="1"/>
          </p:cNvSpPr>
          <p:nvPr/>
        </p:nvSpPr>
        <p:spPr bwMode="white">
          <a:xfrm>
            <a:off x="1356491" y="5642124"/>
            <a:ext cx="22268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EFEFE"/>
                </a:solidFill>
              </a:rPr>
              <a:t>Название графика</a:t>
            </a:r>
            <a:endParaRPr lang="en-US" sz="2000" b="1" dirty="0">
              <a:solidFill>
                <a:srgbClr val="FEFEFE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gray">
          <a:xfrm>
            <a:off x="891240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8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gray">
          <a:xfrm>
            <a:off x="168181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200</a:t>
            </a:r>
            <a:r>
              <a:rPr lang="ru-RU" sz="1600" dirty="0" smtClean="0">
                <a:solidFill>
                  <a:srgbClr val="FEFEFE"/>
                </a:solidFill>
              </a:rPr>
              <a:t>9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gray">
          <a:xfrm>
            <a:off x="2462865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10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gray">
          <a:xfrm>
            <a:off x="3320114" y="5135712"/>
            <a:ext cx="601448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FEFEFE"/>
                </a:solidFill>
              </a:rPr>
              <a:t>20</a:t>
            </a:r>
            <a:r>
              <a:rPr lang="ru-RU" sz="1600" dirty="0" smtClean="0">
                <a:solidFill>
                  <a:srgbClr val="FEFEFE"/>
                </a:solidFill>
              </a:rPr>
              <a:t>11</a:t>
            </a:r>
            <a:endParaRPr lang="en-US" sz="1600" dirty="0">
              <a:solidFill>
                <a:srgbClr val="FEFEFE"/>
              </a:solidFill>
            </a:endParaRP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black">
          <a:xfrm>
            <a:off x="966539" y="419114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30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black">
          <a:xfrm>
            <a:off x="1766639" y="3686324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50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black">
          <a:xfrm>
            <a:off x="2538164" y="3219599"/>
            <a:ext cx="438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EFEFE"/>
                </a:solidFill>
              </a:rPr>
              <a:t>70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black">
          <a:xfrm>
            <a:off x="3293814" y="2076599"/>
            <a:ext cx="5651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EFEFE"/>
                </a:solidFill>
              </a:rPr>
              <a:t>120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659790"/>
              </p:ext>
            </p:extLst>
          </p:nvPr>
        </p:nvGraphicFramePr>
        <p:xfrm>
          <a:off x="539552" y="142394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ы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402036"/>
              </p:ext>
            </p:extLst>
          </p:nvPr>
        </p:nvGraphicFramePr>
        <p:xfrm>
          <a:off x="539552" y="1908741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348268"/>
              </p:ext>
            </p:extLst>
          </p:nvPr>
        </p:nvGraphicFramePr>
        <p:xfrm>
          <a:off x="539552" y="2399352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194768"/>
              </p:ext>
            </p:extLst>
          </p:nvPr>
        </p:nvGraphicFramePr>
        <p:xfrm>
          <a:off x="539552" y="2893274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194988"/>
              </p:ext>
            </p:extLst>
          </p:nvPr>
        </p:nvGraphicFramePr>
        <p:xfrm>
          <a:off x="539552" y="3359999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846653"/>
              </p:ext>
            </p:extLst>
          </p:nvPr>
        </p:nvGraphicFramePr>
        <p:xfrm>
          <a:off x="539552" y="3857168"/>
          <a:ext cx="7920878" cy="484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  <a:gridCol w="465934"/>
              </a:tblGrid>
              <a:tr h="4847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15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793</Words>
  <Application>Microsoft Office PowerPoint</Application>
  <PresentationFormat>Экран (4:3)</PresentationFormat>
  <Paragraphs>438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Тема Office</vt:lpstr>
      <vt:lpstr>Специальное оформление</vt:lpstr>
      <vt:lpstr>Дело № Х об украденных словах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Павел</dc:creator>
  <cp:lastModifiedBy>User</cp:lastModifiedBy>
  <cp:revision>43</cp:revision>
  <dcterms:created xsi:type="dcterms:W3CDTF">2009-01-08T12:15:48Z</dcterms:created>
  <dcterms:modified xsi:type="dcterms:W3CDTF">2017-08-07T05:36:02Z</dcterms:modified>
</cp:coreProperties>
</file>