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>
        <p:scale>
          <a:sx n="89" d="100"/>
          <a:sy n="89" d="100"/>
        </p:scale>
        <p:origin x="6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98D4-0EA1-4549-91E2-B5730C951B4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AE9E-A183-4758-B3A4-A4AB5A8E5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47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98D4-0EA1-4549-91E2-B5730C951B4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AE9E-A183-4758-B3A4-A4AB5A8E5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12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98D4-0EA1-4549-91E2-B5730C951B4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AE9E-A183-4758-B3A4-A4AB5A8E5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393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98D4-0EA1-4549-91E2-B5730C951B4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AE9E-A183-4758-B3A4-A4AB5A8E592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0654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98D4-0EA1-4549-91E2-B5730C951B4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AE9E-A183-4758-B3A4-A4AB5A8E5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48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98D4-0EA1-4549-91E2-B5730C951B4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AE9E-A183-4758-B3A4-A4AB5A8E5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385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98D4-0EA1-4549-91E2-B5730C951B4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AE9E-A183-4758-B3A4-A4AB5A8E5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678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98D4-0EA1-4549-91E2-B5730C951B4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AE9E-A183-4758-B3A4-A4AB5A8E5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930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98D4-0EA1-4549-91E2-B5730C951B4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AE9E-A183-4758-B3A4-A4AB5A8E5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34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98D4-0EA1-4549-91E2-B5730C951B4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AE9E-A183-4758-B3A4-A4AB5A8E5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29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98D4-0EA1-4549-91E2-B5730C951B4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AE9E-A183-4758-B3A4-A4AB5A8E5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7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98D4-0EA1-4549-91E2-B5730C951B4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AE9E-A183-4758-B3A4-A4AB5A8E5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609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98D4-0EA1-4549-91E2-B5730C951B4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AE9E-A183-4758-B3A4-A4AB5A8E5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09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98D4-0EA1-4549-91E2-B5730C951B4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AE9E-A183-4758-B3A4-A4AB5A8E5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82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98D4-0EA1-4549-91E2-B5730C951B4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AE9E-A183-4758-B3A4-A4AB5A8E5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12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98D4-0EA1-4549-91E2-B5730C951B4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AE9E-A183-4758-B3A4-A4AB5A8E5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118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98D4-0EA1-4549-91E2-B5730C951B4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CAE9E-A183-4758-B3A4-A4AB5A8E5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1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55598D4-0EA1-4549-91E2-B5730C951B4F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69CAE9E-A183-4758-B3A4-A4AB5A8E59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463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59AEA4-3B2D-4A2F-99FF-ABBF3F6D51D6}"/>
              </a:ext>
            </a:extLst>
          </p:cNvPr>
          <p:cNvSpPr/>
          <p:nvPr/>
        </p:nvSpPr>
        <p:spPr>
          <a:xfrm>
            <a:off x="506776" y="297455"/>
            <a:ext cx="5111826" cy="606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Пут…укладчик, </a:t>
            </a:r>
          </a:p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Рыб…лов, </a:t>
            </a:r>
          </a:p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Дров…сек,  </a:t>
            </a:r>
          </a:p>
          <a:p>
            <a:pPr>
              <a:lnSpc>
                <a:spcPct val="150000"/>
              </a:lnSpc>
            </a:pPr>
            <a:r>
              <a:rPr lang="ru-RU" sz="4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</a:t>
            </a:r>
            <a:r>
              <a:rPr lang="ru-RU" sz="4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…бока, </a:t>
            </a:r>
          </a:p>
          <a:p>
            <a:pPr>
              <a:lnSpc>
                <a:spcPct val="150000"/>
              </a:lnSpc>
            </a:pPr>
            <a:r>
              <a:rPr lang="ru-RU" sz="4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</a:t>
            </a:r>
            <a:r>
              <a:rPr lang="ru-RU" sz="4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…вод, </a:t>
            </a:r>
          </a:p>
          <a:p>
            <a:pPr>
              <a:lnSpc>
                <a:spcPct val="150000"/>
              </a:lnSpc>
            </a:pPr>
            <a:r>
              <a:rPr lang="ru-RU" sz="4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</a:t>
            </a:r>
            <a:r>
              <a:rPr lang="ru-RU" sz="4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…добытчик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70C4A6-9144-424E-8541-2383E2452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970" y="689113"/>
            <a:ext cx="369019" cy="5222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36822F-3C7D-4A09-BC25-FFE2D1A36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533" y="5722095"/>
            <a:ext cx="365792" cy="5243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3E77B1-5A7F-4A52-AB0D-C83D6A35B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634" y="1716872"/>
            <a:ext cx="370498" cy="5243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D70638-6949-4A72-B2C8-575FD5656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138" y="4698800"/>
            <a:ext cx="365792" cy="5243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B8D9BA-005C-40F0-BDFF-E6AA4F129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0989" y="2746724"/>
            <a:ext cx="365792" cy="5243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CB230D-6CEE-45D3-8774-01CED8FBB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7420" y="3697980"/>
            <a:ext cx="365792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9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2297E3-E03A-42A4-A8B6-A6D8B253153B}"/>
              </a:ext>
            </a:extLst>
          </p:cNvPr>
          <p:cNvSpPr txBox="1"/>
          <p:nvPr/>
        </p:nvSpPr>
        <p:spPr>
          <a:xfrm>
            <a:off x="425302" y="606056"/>
            <a:ext cx="7755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 бурый, а белка рыжая.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E9C21B-CE97-4611-9D37-CE60124A6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167" b="83125" l="28125" r="66094">
                        <a14:foregroundMark x1="30312" y1="49792" x2="35781" y2="57292"/>
                        <a14:foregroundMark x1="35781" y1="57292" x2="39531" y2="77917"/>
                        <a14:foregroundMark x1="32800" y1="79353" x2="31719" y2="79583"/>
                        <a14:foregroundMark x1="33252" y1="79256" x2="32842" y2="79344"/>
                        <a14:foregroundMark x1="35909" y1="78689" x2="35487" y2="78779"/>
                        <a14:foregroundMark x1="39531" y1="77917" x2="36084" y2="78652"/>
                        <a14:foregroundMark x1="31637" y1="79167" x2="29688" y2="69167"/>
                        <a14:foregroundMark x1="31678" y1="79375" x2="31637" y2="79167"/>
                        <a14:foregroundMark x1="31719" y1="79583" x2="31678" y2="79375"/>
                        <a14:foregroundMark x1="29688" y1="69167" x2="31094" y2="58333"/>
                        <a14:foregroundMark x1="31094" y1="58333" x2="31250" y2="69583"/>
                        <a14:foregroundMark x1="31250" y1="69583" x2="34375" y2="58750"/>
                        <a14:foregroundMark x1="34375" y1="58750" x2="31719" y2="72708"/>
                        <a14:foregroundMark x1="31719" y1="72708" x2="35469" y2="61042"/>
                        <a14:foregroundMark x1="35469" y1="61042" x2="38594" y2="76250"/>
                        <a14:foregroundMark x1="28281" y1="63125" x2="29844" y2="67292"/>
                        <a14:foregroundMark x1="28906" y1="82917" x2="29844" y2="83125"/>
                        <a14:foregroundMark x1="50000" y1="83542" x2="57969" y2="82292"/>
                        <a14:foregroundMark x1="57969" y1="82292" x2="64375" y2="75417"/>
                        <a14:foregroundMark x1="64375" y1="75417" x2="63906" y2="59375"/>
                        <a14:foregroundMark x1="66094" y1="61250" x2="65781" y2="63958"/>
                        <a14:backgroundMark x1="35469" y1="78750" x2="35000" y2="78958"/>
                        <a14:backgroundMark x1="34531" y1="78542" x2="33906" y2="78750"/>
                        <a14:backgroundMark x1="33906" y1="78958" x2="34844" y2="79375"/>
                        <a14:backgroundMark x1="32969" y1="78750" x2="33125" y2="78333"/>
                        <a14:backgroundMark x1="33281" y1="79167" x2="33438" y2="78958"/>
                        <a14:backgroundMark x1="33594" y1="79583" x2="33594" y2="79583"/>
                        <a14:backgroundMark x1="33594" y1="79375" x2="33594" y2="79375"/>
                        <a14:backgroundMark x1="32656" y1="79167" x2="32656" y2="79167"/>
                        <a14:backgroundMark x1="32500" y1="79792" x2="32500" y2="80000"/>
                        <a14:backgroundMark x1="32969" y1="79375" x2="32969" y2="79375"/>
                        <a14:backgroundMark x1="35781" y1="78958" x2="35938" y2="78958"/>
                      </a14:backgroundRemoval>
                    </a14:imgEffect>
                  </a14:imgLayer>
                </a14:imgProps>
              </a:ext>
            </a:extLst>
          </a:blip>
          <a:srcRect l="25348" t="45215" r="31920" b="14535"/>
          <a:stretch/>
        </p:blipFill>
        <p:spPr>
          <a:xfrm>
            <a:off x="8469800" y="275352"/>
            <a:ext cx="3114651" cy="22002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157075-D64F-4AE6-9455-F196FD618651}"/>
              </a:ext>
            </a:extLst>
          </p:cNvPr>
          <p:cNvSpPr txBox="1"/>
          <p:nvPr/>
        </p:nvSpPr>
        <p:spPr>
          <a:xfrm>
            <a:off x="434975" y="2564574"/>
            <a:ext cx="11322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Дикие утки улетают на юг, а ежик зимой спит.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18DFCB-B33D-4CAD-B828-88D2DFEDA5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67" b="90167" l="4500" r="90000">
                        <a14:foregroundMark x1="48500" y1="14333" x2="39833" y2="13000"/>
                        <a14:foregroundMark x1="39833" y1="13000" x2="36833" y2="22667"/>
                        <a14:foregroundMark x1="36833" y1="22667" x2="22500" y2="31833"/>
                        <a14:foregroundMark x1="22500" y1="31833" x2="17167" y2="38833"/>
                        <a14:foregroundMark x1="17167" y1="38833" x2="36833" y2="35000"/>
                        <a14:foregroundMark x1="36833" y1="35000" x2="41667" y2="26667"/>
                        <a14:foregroundMark x1="41267" y1="18792" x2="41167" y2="16833"/>
                        <a14:foregroundMark x1="41667" y1="26667" x2="41355" y2="20533"/>
                        <a14:foregroundMark x1="39086" y1="21129" x2="36000" y2="27500"/>
                        <a14:foregroundMark x1="41167" y1="16833" x2="39952" y2="19342"/>
                        <a14:foregroundMark x1="36000" y1="27500" x2="29500" y2="34667"/>
                        <a14:foregroundMark x1="29500" y1="34667" x2="20833" y2="39167"/>
                        <a14:foregroundMark x1="20833" y1="39167" x2="26500" y2="33000"/>
                        <a14:foregroundMark x1="26500" y1="33000" x2="34500" y2="27833"/>
                        <a14:foregroundMark x1="34500" y1="27833" x2="26000" y2="30167"/>
                        <a14:foregroundMark x1="26000" y1="30167" x2="34333" y2="28833"/>
                        <a14:foregroundMark x1="34333" y1="28833" x2="24667" y2="38833"/>
                        <a14:foregroundMark x1="24667" y1="38833" x2="32333" y2="34167"/>
                        <a14:foregroundMark x1="32333" y1="34167" x2="39667" y2="24667"/>
                        <a14:foregroundMark x1="39667" y1="24667" x2="40000" y2="31333"/>
                        <a14:foregroundMark x1="41167" y1="28000" x2="36500" y2="35000"/>
                        <a14:foregroundMark x1="36500" y1="35000" x2="36500" y2="35000"/>
                        <a14:foregroundMark x1="34667" y1="35833" x2="41167" y2="28167"/>
                        <a14:foregroundMark x1="15500" y1="6667" x2="15167" y2="7667"/>
                        <a14:foregroundMark x1="15667" y1="9500" x2="16453" y2="4784"/>
                        <a14:foregroundMark x1="14500" y1="3333" x2="15000" y2="11333"/>
                        <a14:foregroundMark x1="16000" y1="3833" x2="14333" y2="5833"/>
                        <a14:foregroundMark x1="10500" y1="15833" x2="8352" y2="20558"/>
                        <a14:foregroundMark x1="8500" y1="20333" x2="9167" y2="15833"/>
                        <a14:foregroundMark x1="7833" y1="16167" x2="8500" y2="20167"/>
                        <a14:foregroundMark x1="16000" y1="5333" x2="15667" y2="5500"/>
                        <a14:foregroundMark x1="4500" y1="14500" x2="4500" y2="14500"/>
                        <a14:foregroundMark x1="4833" y1="14500" x2="4667" y2="14500"/>
                        <a14:foregroundMark x1="29782" y1="60444" x2="30333" y2="61167"/>
                        <a14:foregroundMark x1="25000" y1="54167" x2="26010" y2="55493"/>
                        <a14:foregroundMark x1="31891" y1="59157" x2="35500" y2="54500"/>
                        <a14:foregroundMark x1="30333" y1="61167" x2="30977" y2="60336"/>
                        <a14:foregroundMark x1="42622" y1="50939" x2="43167" y2="50667"/>
                        <a14:foregroundMark x1="35500" y1="54500" x2="35969" y2="54265"/>
                        <a14:foregroundMark x1="40954" y1="50626" x2="34167" y2="50500"/>
                        <a14:foregroundMark x1="43167" y1="50667" x2="42764" y2="50660"/>
                        <a14:foregroundMark x1="34167" y1="50500" x2="26167" y2="53167"/>
                        <a14:foregroundMark x1="26167" y1="53167" x2="34333" y2="52000"/>
                        <a14:foregroundMark x1="31283" y1="58101" x2="31095" y2="58477"/>
                        <a14:foregroundMark x1="33650" y1="53366" x2="31290" y2="58086"/>
                        <a14:foregroundMark x1="34333" y1="52000" x2="33874" y2="52917"/>
                        <a14:foregroundMark x1="31516" y1="58439" x2="34500" y2="54833"/>
                        <a14:foregroundMark x1="36167" y1="53167" x2="36167" y2="52667"/>
                        <a14:foregroundMark x1="12167" y1="90167" x2="12291" y2="89818"/>
                        <a14:foregroundMark x1="14008" y1="80695" x2="10167" y2="75000"/>
                        <a14:foregroundMark x1="10167" y1="75000" x2="18833" y2="77167"/>
                        <a14:foregroundMark x1="18833" y1="77167" x2="25167" y2="83167"/>
                        <a14:foregroundMark x1="25167" y1="83167" x2="33500" y2="81667"/>
                        <a14:foregroundMark x1="33500" y1="81667" x2="18167" y2="90000"/>
                        <a14:foregroundMark x1="18167" y1="90000" x2="26333" y2="85333"/>
                        <a14:foregroundMark x1="26333" y1="85333" x2="17167" y2="86833"/>
                        <a14:foregroundMark x1="14424" y1="80527" x2="13833" y2="79167"/>
                        <a14:foregroundMark x1="15538" y1="83087" x2="15437" y2="82855"/>
                        <a14:foregroundMark x1="17167" y1="86833" x2="16688" y2="85732"/>
                        <a14:foregroundMark x1="16605" y1="80495" x2="21833" y2="83000"/>
                        <a14:foregroundMark x1="13833" y1="79167" x2="15642" y2="80034"/>
                        <a14:foregroundMark x1="21833" y1="83000" x2="14500" y2="78167"/>
                        <a14:foregroundMark x1="14500" y1="78167" x2="24333" y2="84333"/>
                        <a14:foregroundMark x1="24333" y1="84333" x2="19833" y2="85000"/>
                        <a14:backgroundMark x1="17000" y1="4333" x2="16167" y2="4333"/>
                        <a14:backgroundMark x1="8500" y1="20833" x2="8500" y2="21167"/>
                        <a14:backgroundMark x1="8667" y1="21000" x2="7667" y2="21167"/>
                        <a14:backgroundMark x1="41167" y1="18833" x2="41833" y2="20333"/>
                        <a14:backgroundMark x1="36720" y1="54407" x2="42000" y2="52167"/>
                        <a14:backgroundMark x1="36500" y1="54500" x2="36580" y2="54466"/>
                        <a14:backgroundMark x1="36514" y1="54259" x2="36333" y2="54500"/>
                        <a14:backgroundMark x1="36833" y1="53833" x2="36626" y2="54110"/>
                        <a14:backgroundMark x1="25833" y1="55667" x2="27333" y2="56667"/>
                        <a14:backgroundMark x1="27333" y1="57167" x2="28833" y2="59500"/>
                        <a14:backgroundMark x1="26667" y1="57000" x2="27167" y2="57167"/>
                        <a14:backgroundMark x1="29000" y1="58667" x2="29167" y2="60500"/>
                        <a14:backgroundMark x1="14500" y1="82667" x2="14000" y2="83833"/>
                        <a14:backgroundMark x1="14500" y1="83333" x2="12833" y2="88333"/>
                        <a14:backgroundMark x1="13167" y1="87667" x2="12000" y2="89167"/>
                        <a14:backgroundMark x1="13667" y1="80833" x2="14667" y2="83167"/>
                        <a14:backgroundMark x1="12667" y1="88500" x2="12000" y2="89667"/>
                        <a14:backgroundMark x1="78000" y1="92333" x2="78000" y2="92333"/>
                        <a14:backgroundMark x1="76167" y1="90000" x2="76167" y2="90000"/>
                      </a14:backgroundRemoval>
                    </a14:imgEffect>
                  </a14:imgLayer>
                </a14:imgProps>
              </a:ext>
            </a:extLst>
          </a:blip>
          <a:srcRect l="1891" r="49451" b="6524"/>
          <a:stretch/>
        </p:blipFill>
        <p:spPr>
          <a:xfrm rot="713202">
            <a:off x="4077899" y="3474080"/>
            <a:ext cx="1699985" cy="326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C6D361-9425-4BCA-9E8E-60159DF9EB6D}"/>
              </a:ext>
            </a:extLst>
          </p:cNvPr>
          <p:cNvSpPr/>
          <p:nvPr/>
        </p:nvSpPr>
        <p:spPr>
          <a:xfrm>
            <a:off x="312289" y="275223"/>
            <a:ext cx="97001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Набежала чёрная туча, и пошел дождь.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00AEA7-8CC1-4AA6-858C-B8F74F8B65FB}"/>
              </a:ext>
            </a:extLst>
          </p:cNvPr>
          <p:cNvSpPr/>
          <p:nvPr/>
        </p:nvSpPr>
        <p:spPr>
          <a:xfrm>
            <a:off x="312289" y="1953416"/>
            <a:ext cx="108016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 осенью линяет, и белка осенью линяет.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480EC6-9F37-4F1D-9E02-2DAE2C5BC9CC}"/>
              </a:ext>
            </a:extLst>
          </p:cNvPr>
          <p:cNvSpPr/>
          <p:nvPr/>
        </p:nvSpPr>
        <p:spPr>
          <a:xfrm>
            <a:off x="312289" y="3750423"/>
            <a:ext cx="101101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листья желтеют, и трава желтая.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D7C030-ABCE-4847-AF8E-7A1E1B8C9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01" y="4313815"/>
            <a:ext cx="5561704" cy="324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8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5738E00-962D-4D06-B12B-3D0A088F5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177406"/>
              </p:ext>
            </p:extLst>
          </p:nvPr>
        </p:nvGraphicFramePr>
        <p:xfrm>
          <a:off x="202019" y="1765005"/>
          <a:ext cx="11844668" cy="2700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788">
                  <a:extLst>
                    <a:ext uri="{9D8B030D-6E8A-4147-A177-3AD203B41FA5}">
                      <a16:colId xmlns:a16="http://schemas.microsoft.com/office/drawing/2014/main" val="2180399352"/>
                    </a:ext>
                  </a:extLst>
                </a:gridCol>
                <a:gridCol w="1076788">
                  <a:extLst>
                    <a:ext uri="{9D8B030D-6E8A-4147-A177-3AD203B41FA5}">
                      <a16:colId xmlns:a16="http://schemas.microsoft.com/office/drawing/2014/main" val="1354996337"/>
                    </a:ext>
                  </a:extLst>
                </a:gridCol>
                <a:gridCol w="1076788">
                  <a:extLst>
                    <a:ext uri="{9D8B030D-6E8A-4147-A177-3AD203B41FA5}">
                      <a16:colId xmlns:a16="http://schemas.microsoft.com/office/drawing/2014/main" val="4218386244"/>
                    </a:ext>
                  </a:extLst>
                </a:gridCol>
                <a:gridCol w="1076788">
                  <a:extLst>
                    <a:ext uri="{9D8B030D-6E8A-4147-A177-3AD203B41FA5}">
                      <a16:colId xmlns:a16="http://schemas.microsoft.com/office/drawing/2014/main" val="1277629091"/>
                    </a:ext>
                  </a:extLst>
                </a:gridCol>
                <a:gridCol w="1076788">
                  <a:extLst>
                    <a:ext uri="{9D8B030D-6E8A-4147-A177-3AD203B41FA5}">
                      <a16:colId xmlns:a16="http://schemas.microsoft.com/office/drawing/2014/main" val="2844200880"/>
                    </a:ext>
                  </a:extLst>
                </a:gridCol>
                <a:gridCol w="1076788">
                  <a:extLst>
                    <a:ext uri="{9D8B030D-6E8A-4147-A177-3AD203B41FA5}">
                      <a16:colId xmlns:a16="http://schemas.microsoft.com/office/drawing/2014/main" val="3476243715"/>
                    </a:ext>
                  </a:extLst>
                </a:gridCol>
                <a:gridCol w="1076788">
                  <a:extLst>
                    <a:ext uri="{9D8B030D-6E8A-4147-A177-3AD203B41FA5}">
                      <a16:colId xmlns:a16="http://schemas.microsoft.com/office/drawing/2014/main" val="940412261"/>
                    </a:ext>
                  </a:extLst>
                </a:gridCol>
                <a:gridCol w="1076788">
                  <a:extLst>
                    <a:ext uri="{9D8B030D-6E8A-4147-A177-3AD203B41FA5}">
                      <a16:colId xmlns:a16="http://schemas.microsoft.com/office/drawing/2014/main" val="3916916211"/>
                    </a:ext>
                  </a:extLst>
                </a:gridCol>
                <a:gridCol w="1076788">
                  <a:extLst>
                    <a:ext uri="{9D8B030D-6E8A-4147-A177-3AD203B41FA5}">
                      <a16:colId xmlns:a16="http://schemas.microsoft.com/office/drawing/2014/main" val="2354057730"/>
                    </a:ext>
                  </a:extLst>
                </a:gridCol>
                <a:gridCol w="1076788">
                  <a:extLst>
                    <a:ext uri="{9D8B030D-6E8A-4147-A177-3AD203B41FA5}">
                      <a16:colId xmlns:a16="http://schemas.microsoft.com/office/drawing/2014/main" val="324706612"/>
                    </a:ext>
                  </a:extLst>
                </a:gridCol>
                <a:gridCol w="1076788">
                  <a:extLst>
                    <a:ext uri="{9D8B030D-6E8A-4147-A177-3AD203B41FA5}">
                      <a16:colId xmlns:a16="http://schemas.microsoft.com/office/drawing/2014/main" val="1680022779"/>
                    </a:ext>
                  </a:extLst>
                </a:gridCol>
              </a:tblGrid>
              <a:tr h="2700669">
                <a:tc>
                  <a:txBody>
                    <a:bodyPr/>
                    <a:lstStyle/>
                    <a:p>
                      <a:endParaRPr lang="ru-RU" sz="1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0" dirty="0"/>
                        <a:t>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0" dirty="0"/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0" dirty="0"/>
                        <a:t>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0" dirty="0"/>
                        <a:t>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500" dirty="0"/>
                        <a:t>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89018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AC342E3-E395-4D51-94AB-B22691296086}"/>
              </a:ext>
            </a:extLst>
          </p:cNvPr>
          <p:cNvSpPr txBox="1"/>
          <p:nvPr/>
        </p:nvSpPr>
        <p:spPr>
          <a:xfrm>
            <a:off x="128941" y="1925676"/>
            <a:ext cx="6804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/>
              <a:t>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2EF216-B8E8-4355-973B-F2FE3E8B0A49}"/>
              </a:ext>
            </a:extLst>
          </p:cNvPr>
          <p:cNvSpPr txBox="1"/>
          <p:nvPr/>
        </p:nvSpPr>
        <p:spPr>
          <a:xfrm>
            <a:off x="1310986" y="1765005"/>
            <a:ext cx="100540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dirty="0"/>
              <a:t>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8852FA-E8DD-41CA-9C6B-78379210847F}"/>
              </a:ext>
            </a:extLst>
          </p:cNvPr>
          <p:cNvSpPr txBox="1"/>
          <p:nvPr/>
        </p:nvSpPr>
        <p:spPr>
          <a:xfrm>
            <a:off x="3355326" y="1765005"/>
            <a:ext cx="100700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dirty="0"/>
              <a:t>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749C5-9CDE-4A8B-B273-291EB07B12AD}"/>
              </a:ext>
            </a:extLst>
          </p:cNvPr>
          <p:cNvSpPr txBox="1"/>
          <p:nvPr/>
        </p:nvSpPr>
        <p:spPr>
          <a:xfrm>
            <a:off x="4442832" y="1828672"/>
            <a:ext cx="100860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dirty="0"/>
              <a:t>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0D64ED-2985-4EA8-B0FE-510455D6C2FA}"/>
              </a:ext>
            </a:extLst>
          </p:cNvPr>
          <p:cNvSpPr txBox="1"/>
          <p:nvPr/>
        </p:nvSpPr>
        <p:spPr>
          <a:xfrm>
            <a:off x="6620322" y="1823420"/>
            <a:ext cx="123783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dirty="0"/>
              <a:t>ж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FDB589-467F-424B-A88D-58B5FC1615F8}"/>
              </a:ext>
            </a:extLst>
          </p:cNvPr>
          <p:cNvSpPr txBox="1"/>
          <p:nvPr/>
        </p:nvSpPr>
        <p:spPr>
          <a:xfrm>
            <a:off x="8773654" y="1765005"/>
            <a:ext cx="105349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dirty="0"/>
              <a:t>н</a:t>
            </a:r>
          </a:p>
        </p:txBody>
      </p:sp>
      <p:pic>
        <p:nvPicPr>
          <p:cNvPr id="13" name="Рисунок 12" descr="Изображение выглядит как насекомое, оранжевый, летит&#10;&#10;Автоматически созданное описание">
            <a:extLst>
              <a:ext uri="{FF2B5EF4-FFF2-40B4-BE49-F238E27FC236}">
                <a16:creationId xmlns:a16="http://schemas.microsoft.com/office/drawing/2014/main" id="{4A04F234-8117-4B76-BDDC-85AD76094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209" y="725736"/>
            <a:ext cx="1600315" cy="167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5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1E576B-9100-4CB7-BF1B-3931878E47A0}"/>
              </a:ext>
            </a:extLst>
          </p:cNvPr>
          <p:cNvSpPr/>
          <p:nvPr/>
        </p:nvSpPr>
        <p:spPr>
          <a:xfrm>
            <a:off x="588028" y="968967"/>
            <a:ext cx="71460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играли на берегу озера.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6EB9EA-6D07-4E1A-A10F-48BC2EEC694F}"/>
              </a:ext>
            </a:extLst>
          </p:cNvPr>
          <p:cNvSpPr/>
          <p:nvPr/>
        </p:nvSpPr>
        <p:spPr>
          <a:xfrm>
            <a:off x="588028" y="3105835"/>
            <a:ext cx="112672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 строили из песка крепость, а девочки из песка пекли пироги.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5B2173-9695-428E-BA7F-51DE1372C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288" y="1596903"/>
            <a:ext cx="1736572" cy="1950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C10555D-077D-46A9-9CCB-A293A63D7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349" y="1681232"/>
            <a:ext cx="1737511" cy="1950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A8A061-E3E1-476B-83A1-6AAF1D11A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28" y="3694739"/>
            <a:ext cx="2569842" cy="1967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6AF29B-E413-41CA-860E-D0FD52C4F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267" y="3648638"/>
            <a:ext cx="1907434" cy="1950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483F3D-B921-4D3E-A59A-6B9778147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267" y="3759395"/>
            <a:ext cx="1908213" cy="1950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4F60E5-684B-4667-B8A7-7FC99E629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28" y="4382031"/>
            <a:ext cx="2296154" cy="1967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8817A64-215E-42A2-AE1A-1167F7F7B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696" y="4393875"/>
            <a:ext cx="1438781" cy="1849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86F6DAD-F0C8-427E-9DC0-370213AEE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695" y="4552385"/>
            <a:ext cx="1438781" cy="19677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F6565-577C-4168-BE5D-4949D0F0A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568" y="1624624"/>
            <a:ext cx="1438781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1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E2C2B6-E19A-459F-A458-246D7202ACA3}"/>
              </a:ext>
            </a:extLst>
          </p:cNvPr>
          <p:cNvSpPr/>
          <p:nvPr/>
        </p:nvSpPr>
        <p:spPr>
          <a:xfrm>
            <a:off x="1145460" y="2644170"/>
            <a:ext cx="78383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утра шёл дождь.</a:t>
            </a:r>
          </a:p>
          <a:p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вечеру погода улучшилась</a:t>
            </a:r>
          </a:p>
        </p:txBody>
      </p:sp>
    </p:spTree>
    <p:extLst>
      <p:ext uri="{BB962C8B-B14F-4D97-AF65-F5344CB8AC3E}">
        <p14:creationId xmlns:p14="http://schemas.microsoft.com/office/powerpoint/2010/main" val="344510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8D55D9-FE7E-46CA-A405-FC0C435F00A1}"/>
              </a:ext>
            </a:extLst>
          </p:cNvPr>
          <p:cNvSpPr/>
          <p:nvPr/>
        </p:nvSpPr>
        <p:spPr>
          <a:xfrm>
            <a:off x="1288973" y="2644170"/>
            <a:ext cx="122498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утра шёл дождь, а к вечеру погода улучшилась</a:t>
            </a:r>
          </a:p>
        </p:txBody>
      </p:sp>
    </p:spTree>
    <p:extLst>
      <p:ext uri="{BB962C8B-B14F-4D97-AF65-F5344CB8AC3E}">
        <p14:creationId xmlns:p14="http://schemas.microsoft.com/office/powerpoint/2010/main" val="294545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AEE3973-2E05-491C-B9E1-283B303D842D}"/>
              </a:ext>
            </a:extLst>
          </p:cNvPr>
          <p:cNvSpPr/>
          <p:nvPr/>
        </p:nvSpPr>
        <p:spPr>
          <a:xfrm>
            <a:off x="3459296" y="2644170"/>
            <a:ext cx="13537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собирались в лес. </a:t>
            </a:r>
          </a:p>
          <a:p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помешал дождь. </a:t>
            </a:r>
          </a:p>
        </p:txBody>
      </p:sp>
    </p:spTree>
    <p:extLst>
      <p:ext uri="{BB962C8B-B14F-4D97-AF65-F5344CB8AC3E}">
        <p14:creationId xmlns:p14="http://schemas.microsoft.com/office/powerpoint/2010/main" val="236310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35D4E9-6E0F-4A33-8EC8-870BE242DCF4}"/>
              </a:ext>
            </a:extLst>
          </p:cNvPr>
          <p:cNvSpPr/>
          <p:nvPr/>
        </p:nvSpPr>
        <p:spPr>
          <a:xfrm>
            <a:off x="2456121" y="2644170"/>
            <a:ext cx="86692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Ребята собирались в лес, но им </a:t>
            </a:r>
          </a:p>
          <a:p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помешал дождь. </a:t>
            </a:r>
          </a:p>
        </p:txBody>
      </p:sp>
    </p:spTree>
    <p:extLst>
      <p:ext uri="{BB962C8B-B14F-4D97-AF65-F5344CB8AC3E}">
        <p14:creationId xmlns:p14="http://schemas.microsoft.com/office/powerpoint/2010/main" val="153369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079026-60E8-4C91-80B8-17623A04D2B2}"/>
              </a:ext>
            </a:extLst>
          </p:cNvPr>
          <p:cNvSpPr txBox="1"/>
          <p:nvPr/>
        </p:nvSpPr>
        <p:spPr>
          <a:xfrm>
            <a:off x="651404" y="2644170"/>
            <a:ext cx="89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ливень прекратился. </a:t>
            </a:r>
          </a:p>
          <a:p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выглянуло из туч.</a:t>
            </a:r>
          </a:p>
        </p:txBody>
      </p:sp>
    </p:spTree>
    <p:extLst>
      <p:ext uri="{BB962C8B-B14F-4D97-AF65-F5344CB8AC3E}">
        <p14:creationId xmlns:p14="http://schemas.microsoft.com/office/powerpoint/2010/main" val="1221200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2B53D4-AE73-4EBF-81DE-280C3901A990}"/>
              </a:ext>
            </a:extLst>
          </p:cNvPr>
          <p:cNvSpPr/>
          <p:nvPr/>
        </p:nvSpPr>
        <p:spPr>
          <a:xfrm>
            <a:off x="634409" y="2644170"/>
            <a:ext cx="115575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ливень прекратился, и солнце выглянуло из туч.</a:t>
            </a:r>
          </a:p>
        </p:txBody>
      </p:sp>
    </p:spTree>
    <p:extLst>
      <p:ext uri="{BB962C8B-B14F-4D97-AF65-F5344CB8AC3E}">
        <p14:creationId xmlns:p14="http://schemas.microsoft.com/office/powerpoint/2010/main" val="278989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Другая 5">
      <a:dk1>
        <a:srgbClr val="CE9888"/>
      </a:dk1>
      <a:lt1>
        <a:sysClr val="window" lastClr="FFFFFF"/>
      </a:lt1>
      <a:dk2>
        <a:srgbClr val="D7B68B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Сланец</Template>
  <TotalTime>244</TotalTime>
  <Words>155</Words>
  <Application>Microsoft Office PowerPoint</Application>
  <PresentationFormat>Широкоэкранный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Calisto MT</vt:lpstr>
      <vt:lpstr>Times New Roman</vt:lpstr>
      <vt:lpstr>Wingdings 2</vt:lpstr>
      <vt:lpstr>Сланец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13</cp:revision>
  <dcterms:created xsi:type="dcterms:W3CDTF">2021-01-12T14:02:31Z</dcterms:created>
  <dcterms:modified xsi:type="dcterms:W3CDTF">2021-01-12T18:06:49Z</dcterms:modified>
</cp:coreProperties>
</file>