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1" r:id="rId3"/>
    <p:sldId id="258" r:id="rId4"/>
    <p:sldId id="295" r:id="rId5"/>
    <p:sldId id="257" r:id="rId6"/>
    <p:sldId id="296" r:id="rId7"/>
    <p:sldId id="259" r:id="rId8"/>
    <p:sldId id="277" r:id="rId9"/>
    <p:sldId id="291" r:id="rId10"/>
    <p:sldId id="294" r:id="rId11"/>
    <p:sldId id="288" r:id="rId12"/>
    <p:sldId id="287" r:id="rId13"/>
    <p:sldId id="290" r:id="rId14"/>
    <p:sldId id="306" r:id="rId15"/>
    <p:sldId id="304" r:id="rId16"/>
    <p:sldId id="305" r:id="rId17"/>
    <p:sldId id="263" r:id="rId18"/>
    <p:sldId id="273" r:id="rId19"/>
    <p:sldId id="269" r:id="rId20"/>
    <p:sldId id="284" r:id="rId21"/>
    <p:sldId id="274" r:id="rId22"/>
    <p:sldId id="281" r:id="rId23"/>
    <p:sldId id="297" r:id="rId24"/>
    <p:sldId id="302" r:id="rId25"/>
    <p:sldId id="275" r:id="rId26"/>
    <p:sldId id="276" r:id="rId27"/>
    <p:sldId id="286" r:id="rId28"/>
    <p:sldId id="272" r:id="rId29"/>
    <p:sldId id="279" r:id="rId30"/>
    <p:sldId id="262" r:id="rId31"/>
    <p:sldId id="301" r:id="rId32"/>
    <p:sldId id="266" r:id="rId33"/>
    <p:sldId id="265" r:id="rId34"/>
    <p:sldId id="280" r:id="rId35"/>
    <p:sldId id="278" r:id="rId36"/>
    <p:sldId id="270" r:id="rId37"/>
    <p:sldId id="271" r:id="rId38"/>
    <p:sldId id="26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8" autoAdjust="0"/>
    <p:restoredTop sz="94660"/>
  </p:normalViewPr>
  <p:slideViewPr>
    <p:cSldViewPr>
      <p:cViewPr varScale="1">
        <p:scale>
          <a:sx n="74" d="100"/>
          <a:sy n="74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CDBBA-B576-43DA-940A-525B932E6EE7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838C4-F13B-4CF6-B0BC-F5C95CFF81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8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38C4-F13B-4CF6-B0BC-F5C95CFF813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31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Р\Desktop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692696"/>
            <a:ext cx="5256584" cy="37444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Проект: </a:t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«Военно – морской флот» </a:t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МКОУ «СОШ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с.Сасыколи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им.Г.Г.Коноплева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2024 г.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5229200"/>
            <a:ext cx="3056384" cy="91365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</a:t>
            </a:r>
            <a:r>
              <a:rPr lang="ru-RU" dirty="0" err="1" smtClean="0">
                <a:solidFill>
                  <a:schemeClr val="tx1"/>
                </a:solidFill>
              </a:rPr>
              <a:t>Димитришина</a:t>
            </a:r>
            <a:r>
              <a:rPr lang="ru-RU" dirty="0" smtClean="0">
                <a:solidFill>
                  <a:schemeClr val="tx1"/>
                </a:solidFill>
              </a:rPr>
              <a:t> Н.М.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01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476672"/>
            <a:ext cx="4968552" cy="228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03" y="2864411"/>
            <a:ext cx="3201827" cy="338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64411"/>
            <a:ext cx="2263380" cy="338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4411"/>
            <a:ext cx="2389113" cy="338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1434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>         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582341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328" y="5188258"/>
            <a:ext cx="795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Организовали экскурсию в библиотеку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тому назад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1 основал флот.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Библиотекарь рассказал об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эпохе Петра 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показом иллюстраций; была организована выставка книг 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ВМФ.</a:t>
            </a:r>
            <a:endParaRPr lang="ru-RU" b="1" dirty="0"/>
          </a:p>
        </p:txBody>
      </p:sp>
      <p:pic>
        <p:nvPicPr>
          <p:cNvPr id="1026" name="Picture 2" descr="C:\Users\dasha\Desktop\фотографии мама наташа\20240228_094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63687" y="1720547"/>
            <a:ext cx="6164818" cy="3467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3376" y="705177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ходе занятий дети больше захотели узнать информации о ВМФ.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создал первый флот? 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корабли.. Первая форма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моряка. Современный флот России Профессии на корабле.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5228" y="39372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создал флот?!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1520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392" y="-69019"/>
            <a:ext cx="9192392" cy="68942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</a:t>
            </a: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764705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2050" name="Picture 2" descr="C:\Users\dasha\Desktop\фотографии мама наташа\20240228_091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3" y="476672"/>
            <a:ext cx="2964209" cy="232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sha\Desktop\фотографии мама наташа\20240228_090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2" y="3284982"/>
            <a:ext cx="2964209" cy="307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sha\Desktop\фотографии мама наташа\20240228_094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51844" y="463475"/>
            <a:ext cx="4552603" cy="2355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asha\Desktop\фотографии мама наташа\20240228_093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51844" y="3562278"/>
            <a:ext cx="4480499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302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571" cy="71785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85" y="47667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Образовательная область: речевое развитие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772816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91683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3265" y="908720"/>
            <a:ext cx="42551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казки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Г.Ветрова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«Сказка о волне  и художнике»,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Большие корабли».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Читали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произведений: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Л.Кассиля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«Твои защитники»,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А.Беляева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"Хочу быть военным моряком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", стихотворение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В.Берестова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капитан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Анализировали стихотворение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М.Ю.Лермонтова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Парусник»Придумывали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сказки о маленьком корабле в большом море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Рассмотрели альбом с  фотографиями  кораблей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Обсуждали пословицы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поговорки о силе, мужестве и доблести.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Отгадывали загадки на морскую тему.</a:t>
            </a:r>
          </a:p>
        </p:txBody>
      </p:sp>
      <p:pic>
        <p:nvPicPr>
          <p:cNvPr id="3074" name="Picture 2" descr="C:\Users\dasha\Desktop\фотографии мама наташа\IMG-20240226-WA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1" y="1107179"/>
            <a:ext cx="4149043" cy="215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1" y="3446474"/>
            <a:ext cx="3532437" cy="327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997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392" y="-69856"/>
            <a:ext cx="9192392" cy="68942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</a:t>
            </a: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764705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0644"/>
            <a:ext cx="3600401" cy="353039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274637"/>
            <a:ext cx="6696744" cy="73188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                                        Сказка «Маленький корабль»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Альбом</a:t>
            </a:r>
            <a:r>
              <a:rPr lang="ru-RU" dirty="0" smtClean="0"/>
              <a:t> «Корабли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C:\Users\dasha\Desktop\фотографии мама наташа\IMG-20240226-WA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45" y="4113801"/>
            <a:ext cx="5703114" cy="263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060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904656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Художественно-эстетическое развитие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«Морская стихия»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И.К.Айвазовского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590987" cy="319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8" y="1700808"/>
            <a:ext cx="4368233" cy="428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4047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392" y="-69019"/>
            <a:ext cx="9192392" cy="68942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</a:t>
            </a: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764705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spcBef>
                <a:spcPts val="0"/>
              </a:spcBef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274637"/>
            <a:ext cx="6696744" cy="731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 smtClean="0">
                <a:solidFill>
                  <a:srgbClr val="FF0000"/>
                </a:solidFill>
              </a:rPr>
              <a:t>Сасыкольский</a:t>
            </a:r>
            <a:r>
              <a:rPr lang="ru-RU" sz="2800" dirty="0" smtClean="0">
                <a:solidFill>
                  <a:srgbClr val="FF0000"/>
                </a:solidFill>
              </a:rPr>
              <a:t> художник </a:t>
            </a:r>
            <a:r>
              <a:rPr lang="ru-RU" sz="2800" dirty="0" err="1" smtClean="0">
                <a:solidFill>
                  <a:srgbClr val="FF0000"/>
                </a:solidFill>
              </a:rPr>
              <a:t>Д.Важов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              Картина «Лодочка»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317" y="1276316"/>
            <a:ext cx="5119650" cy="287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46320" y="4151006"/>
            <a:ext cx="4265525" cy="239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8986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14647"/>
            <a:ext cx="8677465" cy="1143000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b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 «Военная лодочка» в технике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оригами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121"/>
          <a:stretch/>
        </p:blipFill>
        <p:spPr>
          <a:xfrm>
            <a:off x="489143" y="1039906"/>
            <a:ext cx="4889501" cy="254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92795"/>
            <a:ext cx="3149324" cy="424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3" y="3861048"/>
            <a:ext cx="485271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корабль назовешь, так он и поплывет.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Раскрашиваем нашу лодочку, даем название.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704" y="2252122"/>
            <a:ext cx="4824537" cy="271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05064"/>
            <a:ext cx="3144016" cy="252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9687"/>
          <a:stretch/>
        </p:blipFill>
        <p:spPr>
          <a:xfrm>
            <a:off x="611560" y="1166542"/>
            <a:ext cx="3162300" cy="270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4040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452" y="116632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«Корабли в море»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/>
          <a:stretch/>
        </p:blipFill>
        <p:spPr>
          <a:xfrm rot="10800000">
            <a:off x="465868" y="878346"/>
            <a:ext cx="4181712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12799"/>
          <a:stretch/>
        </p:blipFill>
        <p:spPr>
          <a:xfrm rot="10800000">
            <a:off x="473384" y="3904530"/>
            <a:ext cx="3263900" cy="234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r="16065"/>
          <a:stretch/>
        </p:blipFill>
        <p:spPr>
          <a:xfrm rot="10800000">
            <a:off x="4932040" y="878345"/>
            <a:ext cx="3206610" cy="258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b="35019"/>
          <a:stretch/>
        </p:blipFill>
        <p:spPr>
          <a:xfrm>
            <a:off x="4083137" y="3904530"/>
            <a:ext cx="4679302" cy="235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501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Паспорт проекта</a:t>
            </a:r>
          </a:p>
          <a:p>
            <a:pPr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По продолжительности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среднесрочный </a:t>
            </a:r>
          </a:p>
          <a:p>
            <a:pPr>
              <a:buNone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Вид проекта: Нравственно-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патриотический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подготовительной группы,    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воспитатели, родители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Продукты проектной деятельности: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выставки с детскими работами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Лодки.Корабли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развлечение «Юные моряки»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08214"/>
            <a:ext cx="51100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3470399"/>
            <a:ext cx="115888" cy="553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8" y="1124744"/>
            <a:ext cx="5275076" cy="251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4956"/>
          <a:stretch/>
        </p:blipFill>
        <p:spPr>
          <a:xfrm>
            <a:off x="5629524" y="1628800"/>
            <a:ext cx="3136900" cy="402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7052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из пластилина «Парусник на страже»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106688" cy="28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35477"/>
            <a:ext cx="5148064" cy="229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56" y="3789040"/>
            <a:ext cx="5099159" cy="234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5395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область: социально-коммуникативная. Сюжетно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ролевая игра "Профессия на корабле»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061740" cy="288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836712"/>
            <a:ext cx="4239044" cy="557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57228"/>
            <a:ext cx="4067944" cy="254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5030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2050" name="Picture 2" descr="C:\Users\dasha\Desktop\фотографии мама наташа\20240111_0821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-4998" r="31247" b="-1"/>
          <a:stretch/>
        </p:blipFill>
        <p:spPr bwMode="auto">
          <a:xfrm rot="5400000">
            <a:off x="1401799" y="-385575"/>
            <a:ext cx="2523632" cy="4392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sha\Desktop\фотографии мама наташа\Screenshot_20240228-163057_Galler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33827" r="31323" b="22399"/>
          <a:stretch/>
        </p:blipFill>
        <p:spPr bwMode="auto">
          <a:xfrm>
            <a:off x="496145" y="3284984"/>
            <a:ext cx="423896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1484784"/>
            <a:ext cx="31683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Родители так же заинтересовались данной темой. Были созданы «настоящие корабли» для сюжетной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игры. И на каждого ребенка  бескозырки , что еще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больше сделало игру увлекательной.</a:t>
            </a:r>
          </a:p>
        </p:txBody>
      </p:sp>
    </p:spTree>
    <p:extLst>
      <p:ext uri="{BB962C8B-B14F-4D97-AF65-F5344CB8AC3E}">
        <p14:creationId xmlns:p14="http://schemas.microsoft.com/office/powerpoint/2010/main" val="15352000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3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Профессия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«Судостроитель»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> </a:t>
            </a:r>
            <a:br>
              <a:rPr lang="ru-RU" sz="3200" dirty="0"/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7" y="1254681"/>
            <a:ext cx="4320174" cy="270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13" y="3288056"/>
            <a:ext cx="4815487" cy="288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4700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3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кораблей из конструктора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> </a:t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6688" b="13336"/>
          <a:stretch/>
        </p:blipFill>
        <p:spPr>
          <a:xfrm>
            <a:off x="899592" y="1340768"/>
            <a:ext cx="5310336" cy="316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3" b="19564"/>
          <a:stretch/>
        </p:blipFill>
        <p:spPr>
          <a:xfrm>
            <a:off x="3677238" y="4149080"/>
            <a:ext cx="479083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9943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8" y="-3514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5620"/>
            <a:ext cx="8229600" cy="4690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Разгадывали ребусы, кроссворды.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76" y="3933056"/>
            <a:ext cx="3475856" cy="233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76" y="1196752"/>
            <a:ext cx="353204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0075"/>
            <a:ext cx="2952328" cy="447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27463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178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00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1027" name="Picture 3" descr="C:\Users\dasha\Desktop\фотографии мама наташа\IMG-20240226-WA0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46" y="3212976"/>
            <a:ext cx="5184576" cy="2704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8"/>
          <a:stretch/>
        </p:blipFill>
        <p:spPr>
          <a:xfrm>
            <a:off x="395536" y="387075"/>
            <a:ext cx="2916994" cy="303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1052736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Дидактические игры: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«Кто что носит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?», «Что лишнее и почему?».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929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игра: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«Выложи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b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геометрических фигур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корабли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парусники».</a:t>
            </a:r>
            <a:b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874727" cy="408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1" y="3999476"/>
            <a:ext cx="3839209" cy="238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2" y="1412776"/>
            <a:ext cx="3839209" cy="245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96347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2012"/>
            <a:ext cx="5299729" cy="37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48880"/>
            <a:ext cx="2304256" cy="237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55776" y="404664"/>
            <a:ext cx="30820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Настольная игра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«Морской бой»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378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Р\Desktop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 проекта 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образовательных проектов по нравственно-патриотическому воспитанию является актуальной задачей дошкольного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Предлагаемый проект на доступном детям уровне знакомит с наиболее важными событиями в истории правления царя Петра 1, с историей возникновения Российского флота, способствует развитию познавательных способностей детей о современном флоте, формированию высокой нравственности, воспитывает любовь к Отечеству, интерес к русской культуре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 отвечает современным задачам образования, в том числе таким, как усиления внимания к ценностям традиционной духовной культуре и исторической преемственности, формирует интегративные качества воспитанников.</a:t>
            </a:r>
          </a:p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93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волнам»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99" y="1033129"/>
            <a:ext cx="4130430" cy="232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746119" cy="44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98" y="3546816"/>
            <a:ext cx="4130431" cy="238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016224"/>
          </a:xfrm>
        </p:spPr>
        <p:txBody>
          <a:bodyPr>
            <a:noAutofit/>
          </a:bodyPr>
          <a:lstStyle/>
          <a:p>
            <a:endParaRPr lang="ru-RU" sz="6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0" y="1600200"/>
            <a:ext cx="7056479" cy="4525963"/>
          </a:xfrm>
        </p:spPr>
      </p:pic>
    </p:spTree>
    <p:extLst>
      <p:ext uri="{BB962C8B-B14F-4D97-AF65-F5344CB8AC3E}">
        <p14:creationId xmlns:p14="http://schemas.microsoft.com/office/powerpoint/2010/main" val="1428274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0" y="-1590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Развлечение «Юные моряки»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dasha\Desktop\фотографии мама наташа\Screenshot_20240228-163353_Gall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4612"/>
            <a:ext cx="2736304" cy="2609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sha\Desktop\фотографии мама наташа\20240222_091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5" r="-2168"/>
          <a:stretch/>
        </p:blipFill>
        <p:spPr bwMode="auto">
          <a:xfrm>
            <a:off x="3995936" y="1196752"/>
            <a:ext cx="4237980" cy="192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sha\Desktop\фотографии мама наташа\Screenshot_20240222-191032_WhatsAp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7" b="-34457"/>
          <a:stretch/>
        </p:blipFill>
        <p:spPr bwMode="auto">
          <a:xfrm>
            <a:off x="1041909" y="3654234"/>
            <a:ext cx="2184838" cy="4095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sha\Desktop\фотографии мама наташа\Screenshot_20240222-172132_Galler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/>
          <a:stretch/>
        </p:blipFill>
        <p:spPr bwMode="auto">
          <a:xfrm>
            <a:off x="4176630" y="3284984"/>
            <a:ext cx="3876591" cy="2762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07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Песня –инсценировка   «Моряки ничего не боятся 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79" y="908720"/>
            <a:ext cx="3533801" cy="285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3102397" cy="324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0081" y="4005064"/>
            <a:ext cx="4571999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2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>
          <a:xfrm>
            <a:off x="539552" y="631235"/>
            <a:ext cx="2055024" cy="312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764704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45024"/>
            <a:ext cx="3700371" cy="2751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25" y="706747"/>
            <a:ext cx="2959003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89"/>
          <a:stretch/>
        </p:blipFill>
        <p:spPr>
          <a:xfrm flipH="1">
            <a:off x="3180528" y="620687"/>
            <a:ext cx="1962529" cy="312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312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 трудное время для страны мы не могли не говорить о войне с Украиной. Посетили музей с целью </a:t>
            </a:r>
            <a:r>
              <a:rPr lang="ru-RU" dirty="0"/>
              <a:t>расширить знания о земляках- участниках СВО.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﻿В школьном музее открыли патриотический уголок, посвященный участникам СВО на Украине. Стенд называется «Наши выпускники-участники СВО на </a:t>
            </a:r>
            <a:r>
              <a:rPr lang="ru-RU" dirty="0" smtClean="0"/>
              <a:t>Украине». Экскурсовод познакомила </a:t>
            </a:r>
            <a:r>
              <a:rPr lang="ru-RU" dirty="0"/>
              <a:t>ребят с выпускниками школы, которые в настоящее время находятся в зоне боевых действий на Украине, коротко рассказали об их биографиях. Более подробно о </a:t>
            </a:r>
            <a:r>
              <a:rPr lang="ru-RU"/>
              <a:t>п</a:t>
            </a:r>
            <a:r>
              <a:rPr lang="ru-RU" smtClean="0"/>
              <a:t>огибшем парне, </a:t>
            </a:r>
            <a:r>
              <a:rPr lang="ru-RU" dirty="0" smtClean="0"/>
              <a:t>Петрове Николае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1933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8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Музей «Боевой славы»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830" y="1556792"/>
            <a:ext cx="3675900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65" y="1837476"/>
            <a:ext cx="4325935" cy="243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4648" y="4071113"/>
            <a:ext cx="4160462" cy="234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8157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479" y="2258814"/>
            <a:ext cx="4525963" cy="25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516" y="1417638"/>
            <a:ext cx="5596113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31708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Р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01622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254000"/>
            <a:ext cx="8229600" cy="98072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 данной темы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 smtClean="0"/>
              <a:t>                         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9572" y="126876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должны знать историю России, чтобы вырасти патриотами своей Родины. Чувство патриотизма широко и многогранно. Это и любовь к родным местам, и гордость за свой народ, ощущение своей неразрывности со всем окружающем. Патриотизм проявляется не только в сложных и тяжелых ситуациях, но и в каждодневной трудовой и духовной жизни.</a:t>
            </a:r>
          </a:p>
        </p:txBody>
      </p:sp>
      <p:pic>
        <p:nvPicPr>
          <p:cNvPr id="1026" name="Picture 2" descr="C:\Users\dasha\Desktop\фотографии мама наташа\G5vC-tosP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482752" cy="243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sha\Desktop\фотографии мама наташа\fffc385d76d8fe0b77c27f579aa32d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31952"/>
            <a:ext cx="3448950" cy="229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1561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ценностных, нравственных, патриотических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установок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детей старшего дошкольного возраста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с деятельностью Петра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Великого;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историей военно-морского флота;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развитию познавательных и интеллектуальных способностей детей, их творческого потенциала 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воспитанию чувства гордости за Россию;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уважение к труду и профессиям взрослых (морские профессии : капитан корабля, механик, боцман,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матрос.)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фантазию, инициативу, творческие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способности детей в изобразительной и конструктивной 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формированию коммуникативных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навыков,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дружеских взаимоотношений в детском коллективе.</a:t>
            </a:r>
          </a:p>
          <a:p>
            <a:pPr algn="just">
              <a:buNone/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> </a:t>
            </a:r>
            <a:r>
              <a:rPr lang="ru-RU" sz="2200" b="1" i="1" dirty="0" smtClean="0"/>
              <a:t>         </a:t>
            </a:r>
            <a:endParaRPr lang="ru-RU" sz="3200" b="1" dirty="0"/>
          </a:p>
        </p:txBody>
      </p:sp>
      <p:pic>
        <p:nvPicPr>
          <p:cNvPr id="1026" name="Picture 2" descr="C:\Users\dasha\Desktop\фотографии мама наташа\IMG-20240218-WA00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471454" cy="431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1484784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нашу группу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Сенин Костя принес парусник, который он смастерил вместе с папой..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Детям он так понравился! Они заинтересовались, почему он отличается от современных кораблей.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исходя из интереса детей, мы создали проект по теме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«Военно-морской флот».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6064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чего все начиналось…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127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832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1этап: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Подготовительно-мотивационный.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Обозначение актуальности и темы будущего проекта.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Постановка цели и задач.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 с литературой по данной теме.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2 этап: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Проблемно – деятельный.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проекта.</a:t>
            </a:r>
          </a:p>
          <a:p>
            <a:pPr marL="0" indent="0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3 этап: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Праздничное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«Веселые моряки»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Оформление выставки: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«Корабли».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/>
              <a:t>                        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721" y="-18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Деятельность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осуществлению 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Образовательная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область: п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ознавательное </a:t>
            </a:r>
            <a:r>
              <a:rPr 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развитие.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175135"/>
            <a:ext cx="3888432" cy="225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713606"/>
            <a:ext cx="3147331" cy="237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18" y="1255688"/>
            <a:ext cx="395709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39952" y="3645024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НОД.  «Наша родина-Россия. Символика. Армия в мирное время.»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Беседы,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 «Военно-морской флот».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Рассмотрели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морскую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форму,  фотоальбом,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ллюстраций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Российском флоте (специальности на корабле, морскую технику. Профессии на корабле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8773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Р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616" y="-3490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b="1" i="1" dirty="0" smtClean="0"/>
              <a:t>                         </a:t>
            </a:r>
            <a:endParaRPr lang="ru-RU" b="1" i="1" dirty="0"/>
          </a:p>
        </p:txBody>
      </p:sp>
      <p:pic>
        <p:nvPicPr>
          <p:cNvPr id="1027" name="Picture 3" descr="C:\Users\dasha\Desktop\фотографии мама наташа\Screenshot_20240226-162108_Gall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2" y="794048"/>
            <a:ext cx="4393933" cy="2742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6214"/>
            <a:ext cx="4393933" cy="2349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05" y="404664"/>
            <a:ext cx="4161204" cy="265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178900" y="3627206"/>
            <a:ext cx="318261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00216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588</Words>
  <Application>Microsoft Office PowerPoint</Application>
  <PresentationFormat>Экран (4:3)</PresentationFormat>
  <Paragraphs>128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Проект:  «Военно – морской флот»   МКОУ «СОШ с.Сасыколи им.Г.Г.Коноплева» 2024 г.</vt:lpstr>
      <vt:lpstr>  </vt:lpstr>
      <vt:lpstr>Актуальность проекта </vt:lpstr>
      <vt:lpstr>Проблема данной темы</vt:lpstr>
      <vt:lpstr>Презентация PowerPoint</vt:lpstr>
      <vt:lpstr>             </vt:lpstr>
      <vt:lpstr>Этапы проекта</vt:lpstr>
      <vt:lpstr>             Деятельность по осуществлению проекта.                                     Образовательная область: познавательное развитие.  </vt:lpstr>
      <vt:lpstr>Презентация PowerPoint</vt:lpstr>
      <vt:lpstr>             </vt:lpstr>
      <vt:lpstr>              </vt:lpstr>
      <vt:lpstr>              </vt:lpstr>
      <vt:lpstr>   Образовательная область: речевое развитие             </vt:lpstr>
      <vt:lpstr>              </vt:lpstr>
      <vt:lpstr>     Художественно-эстетическое развитие «Морская стихия» И.К.Айвазовского</vt:lpstr>
      <vt:lpstr>              </vt:lpstr>
      <vt:lpstr>ХУДОЖЕСТВЕННО – ЭСТЕТИЧЕСКОЕ РАЗВИТИЕ Конструирование из бумаги «Военная лодочка» в технике оригами  </vt:lpstr>
      <vt:lpstr>Как корабль назовешь, так он и поплывет.  Раскрашиваем нашу лодочку, даем название.  </vt:lpstr>
      <vt:lpstr>Пластилинография «Корабли в море» </vt:lpstr>
      <vt:lpstr>Презентация PowerPoint</vt:lpstr>
      <vt:lpstr>Лепка из пластилина «Парусник на страже»  </vt:lpstr>
      <vt:lpstr> Образовательная область: социально-коммуникативная. Сюжетно ролевая игра "Профессия на корабле»</vt:lpstr>
      <vt:lpstr>             </vt:lpstr>
      <vt:lpstr>    Профессия «Судостроитель»    </vt:lpstr>
      <vt:lpstr>    Конструирование кораблей из конструктора     </vt:lpstr>
      <vt:lpstr>  Разгадывали ребусы, кроссворды.</vt:lpstr>
      <vt:lpstr>             </vt:lpstr>
      <vt:lpstr>Дидактическая игра:  «Выложи из геометрических фигур корабли и парусники». </vt:lpstr>
      <vt:lpstr>             </vt:lpstr>
      <vt:lpstr>Мини-музей «По волнам»</vt:lpstr>
      <vt:lpstr>Презентация PowerPoint</vt:lpstr>
      <vt:lpstr>Развлечение «Юные моряки» </vt:lpstr>
      <vt:lpstr>Песня –инсценировка   «Моряки ничего не боятся »</vt:lpstr>
      <vt:lpstr>             </vt:lpstr>
      <vt:lpstr>             </vt:lpstr>
      <vt:lpstr>Музей «Боевой славы»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военно – морского флота</dc:title>
  <dc:creator>НР</dc:creator>
  <cp:lastModifiedBy>Владелец</cp:lastModifiedBy>
  <cp:revision>128</cp:revision>
  <dcterms:created xsi:type="dcterms:W3CDTF">2022-08-09T17:33:15Z</dcterms:created>
  <dcterms:modified xsi:type="dcterms:W3CDTF">2024-05-20T10:18:50Z</dcterms:modified>
</cp:coreProperties>
</file>