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67" r:id="rId14"/>
    <p:sldId id="275" r:id="rId15"/>
    <p:sldId id="273" r:id="rId16"/>
    <p:sldId id="27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1C070-07E4-4FF5-9AC4-5A5F3752227C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72DA7-C0EE-4694-97AE-D12ABA3C1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2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3F6359-CF58-4364-A55A-D5CC175DE64A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642B5F-07E1-46FB-9B2D-4E5F26BD4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infourok.ru/go.html?href=http://sobesednik.ru/scandals/20120530-tragediya-zvezdy-filma-belyi-bim-chernoe-ukho" TargetMode="External"/><Relationship Id="rId7" Type="http://schemas.openxmlformats.org/officeDocument/2006/relationships/hyperlink" Target="https://infourok.ru/go.html?href=https://infourok.ru/go.html?href=http://irecomvend.ru/content/obyazatelna-k-prochteniyu" TargetMode="External"/><Relationship Id="rId2" Type="http://schemas.openxmlformats.org/officeDocument/2006/relationships/hyperlink" Target="http://www.kino-teatr.ru/kino/movie/sov/487/anno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go.html?href=https://infourok.ru/go.html?href=http://otzovik.com/review" TargetMode="External"/><Relationship Id="rId5" Type="http://schemas.openxmlformats.org/officeDocument/2006/relationships/hyperlink" Target="https://infourok.ru/go.html?href=https://infourok.ru/go.html?href=http://fishki.net/1640333-bely-bim---chernoe-uho-istorija-vernosti.html" TargetMode="External"/><Relationship Id="rId4" Type="http://schemas.openxmlformats.org/officeDocument/2006/relationships/hyperlink" Target="https://infourok.ru/go.html?href=https://infourok.ru/go.html?href=http://e-n-d.ru/cinema_home/383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24860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«Мы в ответе за тех,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кого приручили»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071942"/>
            <a:ext cx="4857784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Picture 10" descr="C:\Users\1\Desktop\Троеп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5"/>
            <a:ext cx="214310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Поиски хозяина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 descr="images (50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000240"/>
            <a:ext cx="3314700" cy="1952629"/>
          </a:xfrm>
          <a:noFill/>
        </p:spPr>
      </p:pic>
      <p:pic>
        <p:nvPicPr>
          <p:cNvPr id="5" name="Picture 5" descr="images (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0274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177351_origi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14818"/>
            <a:ext cx="3568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Друзья </a:t>
            </a:r>
            <a:r>
              <a:rPr lang="ru-RU" dirty="0" err="1" smtClean="0">
                <a:solidFill>
                  <a:schemeClr val="tx1"/>
                </a:solidFill>
              </a:rPr>
              <a:t>Бима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err="1" smtClean="0"/>
              <a:t>с</a:t>
            </a:r>
            <a:r>
              <a:rPr lang="ru-RU" dirty="0" err="1" smtClean="0"/>
              <a:t>тепановна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3200" dirty="0" err="1" smtClean="0"/>
              <a:t>д</a:t>
            </a:r>
            <a:r>
              <a:rPr lang="ru-RU" dirty="0" err="1" smtClean="0"/>
              <a:t>аша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Степановна</a:t>
            </a:r>
          </a:p>
          <a:p>
            <a:endParaRPr lang="ru-RU" dirty="0"/>
          </a:p>
        </p:txBody>
      </p:sp>
      <p:pic>
        <p:nvPicPr>
          <p:cNvPr id="4" name="Picture 8" descr="ima1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1" y="2428875"/>
            <a:ext cx="3214682" cy="3643313"/>
          </a:xfrm>
          <a:prstGeom prst="rect">
            <a:avLst/>
          </a:prstGeom>
          <a:noFill/>
        </p:spPr>
      </p:pic>
      <p:pic>
        <p:nvPicPr>
          <p:cNvPr id="8" name="Picture 8" descr="images (63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4" y="2786058"/>
            <a:ext cx="4143404" cy="264320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Враги </a:t>
            </a:r>
            <a:r>
              <a:rPr lang="ru-RU" dirty="0" err="1" smtClean="0">
                <a:solidFill>
                  <a:schemeClr val="tx1"/>
                </a:solidFill>
              </a:rPr>
              <a:t>Бима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с</a:t>
            </a:r>
            <a:r>
              <a:rPr lang="ru-RU" dirty="0" err="1" smtClean="0"/>
              <a:t>ЕРЫЙ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3200" dirty="0" smtClean="0"/>
              <a:t>з</a:t>
            </a:r>
            <a:r>
              <a:rPr lang="ru-RU" dirty="0" smtClean="0"/>
              <a:t>лая  ТЁТКА</a:t>
            </a:r>
            <a:endParaRPr lang="ru-RU" dirty="0"/>
          </a:p>
        </p:txBody>
      </p:sp>
      <p:pic>
        <p:nvPicPr>
          <p:cNvPr id="7" name="Picture 8" descr="images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48531" y="2643183"/>
            <a:ext cx="3057525" cy="2348712"/>
          </a:xfrm>
          <a:noFill/>
        </p:spPr>
      </p:pic>
      <p:pic>
        <p:nvPicPr>
          <p:cNvPr id="8" name="Picture 13" descr="images (72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22862" y="2643182"/>
            <a:ext cx="3086100" cy="2339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Памятник  собаке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2314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10" descr="https://im3-tub-ru.yandex.net/i?id=c196973620c46fc76f6d0112c60b6c59-l&amp;n=1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2286000"/>
            <a:ext cx="4038600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Практическая часть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663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1. В каком году была написана повесть «Белый </a:t>
            </a:r>
            <a:r>
              <a:rPr lang="ru-RU" dirty="0" err="1" smtClean="0"/>
              <a:t>Бим</a:t>
            </a:r>
            <a:r>
              <a:rPr lang="ru-RU" dirty="0" smtClean="0"/>
              <a:t> Черное ухо»</a:t>
            </a:r>
          </a:p>
          <a:p>
            <a:pPr>
              <a:buNone/>
            </a:pPr>
            <a:r>
              <a:rPr lang="ru-RU" dirty="0" smtClean="0"/>
              <a:t>2. Кто был главным героем повести?</a:t>
            </a:r>
          </a:p>
          <a:p>
            <a:pPr>
              <a:buNone/>
            </a:pPr>
            <a:r>
              <a:rPr lang="ru-RU" dirty="0" smtClean="0"/>
              <a:t>3. Кто написал повесть?</a:t>
            </a:r>
          </a:p>
          <a:p>
            <a:pPr>
              <a:buNone/>
            </a:pPr>
            <a:r>
              <a:rPr lang="ru-RU" dirty="0" smtClean="0"/>
              <a:t>4. Отрицательные герои повести.</a:t>
            </a:r>
          </a:p>
          <a:p>
            <a:pPr>
              <a:buNone/>
            </a:pPr>
            <a:r>
              <a:rPr lang="ru-RU" dirty="0" smtClean="0"/>
              <a:t>5. В каком городе происходило событие?</a:t>
            </a:r>
          </a:p>
          <a:p>
            <a:pPr>
              <a:buNone/>
            </a:pPr>
            <a:r>
              <a:rPr lang="ru-RU" dirty="0" smtClean="0"/>
              <a:t>6. Что случилось с хозяином собаки?</a:t>
            </a:r>
          </a:p>
          <a:p>
            <a:pPr>
              <a:buNone/>
            </a:pPr>
            <a:r>
              <a:rPr lang="ru-RU" dirty="0" smtClean="0"/>
              <a:t>7. Как дальше устроилась жизнь пса?</a:t>
            </a:r>
          </a:p>
          <a:p>
            <a:pPr>
              <a:buNone/>
            </a:pPr>
            <a:r>
              <a:rPr lang="ru-RU" dirty="0" smtClean="0"/>
              <a:t>8. Как звали мальчика который стал хозяином собаки?</a:t>
            </a:r>
          </a:p>
          <a:p>
            <a:pPr>
              <a:buNone/>
            </a:pPr>
            <a:r>
              <a:rPr lang="ru-RU" dirty="0" smtClean="0"/>
              <a:t>9. Как погиб </a:t>
            </a:r>
            <a:r>
              <a:rPr lang="ru-RU" dirty="0" err="1" smtClean="0"/>
              <a:t>Бим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10. Бывает ли дружба собаки и человека?</a:t>
            </a:r>
          </a:p>
          <a:p>
            <a:pPr>
              <a:buNone/>
            </a:pPr>
            <a:r>
              <a:rPr lang="ru-RU" dirty="0" smtClean="0"/>
              <a:t>11. Основная мысль повести?</a:t>
            </a:r>
          </a:p>
          <a:p>
            <a:pPr>
              <a:buNone/>
            </a:pPr>
            <a:r>
              <a:rPr lang="ru-RU" dirty="0" smtClean="0"/>
              <a:t>12. Чему учит повесть?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Я не даром выбрал эту тему, так как дружба человека и животных существует. Особенно мне запомнились моменты, когда собака видела в каждом человеке или добро, или дружбу, или зло. </a:t>
            </a:r>
          </a:p>
          <a:p>
            <a:r>
              <a:rPr lang="ru-RU" dirty="0" smtClean="0"/>
              <a:t>    Моя гипотеза подтвердилась. Собака является преданным другом и верным защитником человеку.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  ЗА   ВНИМАНИЕ!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ЛИТЕРАТУРА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dirty="0" smtClean="0"/>
              <a:t>1. Материал сайта. Белый </a:t>
            </a:r>
            <a:r>
              <a:rPr lang="ru-RU" sz="1600" dirty="0" err="1" smtClean="0"/>
              <a:t>Бим</a:t>
            </a:r>
            <a:r>
              <a:rPr lang="ru-RU" sz="1600" dirty="0" smtClean="0"/>
              <a:t> Черное ухо. – </a:t>
            </a:r>
          </a:p>
          <a:p>
            <a:pPr>
              <a:buNone/>
            </a:pPr>
            <a:r>
              <a:rPr lang="ru-RU" sz="1600" dirty="0" smtClean="0">
                <a:hlinkClick r:id="rId2"/>
              </a:rPr>
              <a:t>http://www.kino-teatr.ru/kino/movie/sov/487/annot/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2. Материал сайта.</a:t>
            </a:r>
          </a:p>
          <a:p>
            <a:pPr>
              <a:buNone/>
            </a:pPr>
            <a:r>
              <a:rPr lang="ru-RU" sz="1600" dirty="0" smtClean="0"/>
              <a:t>     Е. Мельчук. Как проходили съемки фильма «Белый </a:t>
            </a:r>
            <a:r>
              <a:rPr lang="ru-RU" sz="1600" dirty="0" err="1" smtClean="0"/>
              <a:t>Бим</a:t>
            </a:r>
            <a:r>
              <a:rPr lang="ru-RU" sz="1600" dirty="0" smtClean="0"/>
              <a:t> Черное ухо»</a:t>
            </a:r>
          </a:p>
          <a:p>
            <a:pPr>
              <a:buNone/>
            </a:pPr>
            <a:r>
              <a:rPr lang="ru-RU" sz="1600" dirty="0" smtClean="0"/>
              <a:t>      http://www.samara.kp.ru/daily/26165.4/3052581/</a:t>
            </a:r>
          </a:p>
          <a:p>
            <a:pPr>
              <a:buNone/>
            </a:pPr>
            <a:r>
              <a:rPr lang="ru-RU" sz="1600" dirty="0" smtClean="0"/>
              <a:t>3. Материал сайта. Белый </a:t>
            </a:r>
            <a:r>
              <a:rPr lang="ru-RU" sz="1600" dirty="0" err="1" smtClean="0"/>
              <a:t>Бим</a:t>
            </a:r>
            <a:r>
              <a:rPr lang="ru-RU" sz="1600" dirty="0" smtClean="0"/>
              <a:t> Черное ухо (рецензия и отзывы) - http://dogsecrets.ru/film/323-belyj-bim-chernoe-uho.html</a:t>
            </a:r>
          </a:p>
          <a:p>
            <a:pPr>
              <a:buNone/>
            </a:pPr>
            <a:r>
              <a:rPr lang="ru-RU" sz="1600" dirty="0" smtClean="0"/>
              <a:t>4. Материал сайта. Трагедия звезды фильма "Белый </a:t>
            </a:r>
            <a:r>
              <a:rPr lang="ru-RU" sz="1600" dirty="0" err="1" smtClean="0"/>
              <a:t>Бим</a:t>
            </a:r>
            <a:r>
              <a:rPr lang="ru-RU" sz="1600" dirty="0" smtClean="0"/>
              <a:t>, черное ухо" - Источник: </a:t>
            </a:r>
            <a:r>
              <a:rPr lang="ru-RU" sz="1600" dirty="0" smtClean="0">
                <a:hlinkClick r:id="rId3"/>
              </a:rPr>
              <a:t>http://sobesednik.ru/scandals/20120530-tragediya-zvezdy-filma-belyi-bim-chernoe-ukho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3"/>
              </a:rPr>
              <a:t>http://sobesednik.ru/scandals/20120530-tragediya-zvezdy-filma-belyi-bim-chernoe-ukho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5. Материал сайта. - </a:t>
            </a:r>
            <a:r>
              <a:rPr lang="ru-RU" sz="1600" dirty="0" smtClean="0">
                <a:hlinkClick r:id="rId4"/>
              </a:rPr>
              <a:t>http://e-n-d.ru/cinema_home/383.html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6. Материал сайта. - </a:t>
            </a:r>
            <a:r>
              <a:rPr lang="ru-RU" sz="1600" dirty="0" smtClean="0">
                <a:hlinkClick r:id="rId5"/>
              </a:rPr>
              <a:t>http://fishki.net/1640333-bely-bim---chernoe-uho-istorija-vernosti.html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7. Материал сайта. - </a:t>
            </a:r>
            <a:r>
              <a:rPr lang="ru-RU" sz="1600" dirty="0" smtClean="0">
                <a:hlinkClick r:id="rId6"/>
              </a:rPr>
              <a:t>http://otzovik.com/review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8. Материал сайта. </a:t>
            </a:r>
            <a:r>
              <a:rPr lang="ru-RU" sz="1600" dirty="0" err="1" smtClean="0"/>
              <a:t>флап.рф</a:t>
            </a:r>
            <a:r>
              <a:rPr lang="ru-RU" sz="1600" dirty="0" smtClean="0"/>
              <a:t>/Кино/</a:t>
            </a:r>
            <a:r>
              <a:rPr lang="ru-RU" sz="1600" dirty="0" err="1" smtClean="0"/>
              <a:t>Белый_Бим_черное_ухо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9. Материалы сайта. </a:t>
            </a:r>
            <a:r>
              <a:rPr lang="ru-RU" sz="1600" dirty="0" smtClean="0">
                <a:hlinkClick r:id="rId7"/>
              </a:rPr>
              <a:t>http://irecomvend.ru/content/obyazatelna-k-prochteniyu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10. Г. </a:t>
            </a:r>
            <a:r>
              <a:rPr lang="ru-RU" sz="1600" dirty="0" err="1" smtClean="0"/>
              <a:t>Троепольский</a:t>
            </a:r>
            <a:r>
              <a:rPr lang="ru-RU" sz="1600" dirty="0" smtClean="0"/>
              <a:t> «Белый </a:t>
            </a:r>
            <a:r>
              <a:rPr lang="ru-RU" sz="1600" dirty="0" err="1" smtClean="0"/>
              <a:t>Бим</a:t>
            </a:r>
            <a:r>
              <a:rPr lang="ru-RU" sz="1600" dirty="0" smtClean="0"/>
              <a:t> Черное ухо»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Цели и задачи исследовательской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Цель:  </a:t>
            </a:r>
          </a:p>
          <a:p>
            <a:r>
              <a:rPr lang="ru-RU" dirty="0" smtClean="0"/>
              <a:t>изучить повесть   «Белый </a:t>
            </a:r>
            <a:r>
              <a:rPr lang="ru-RU" dirty="0" err="1" smtClean="0"/>
              <a:t>Бим</a:t>
            </a:r>
            <a:r>
              <a:rPr lang="ru-RU" dirty="0" smtClean="0"/>
              <a:t>           </a:t>
            </a:r>
            <a:r>
              <a:rPr lang="ru-RU" sz="2400" dirty="0" smtClean="0"/>
              <a:t>Чёрное</a:t>
            </a:r>
            <a:r>
              <a:rPr lang="ru-RU" dirty="0" smtClean="0"/>
              <a:t> ухо», </a:t>
            </a:r>
          </a:p>
          <a:p>
            <a:r>
              <a:rPr lang="ru-RU" dirty="0" smtClean="0"/>
              <a:t>рассмотреть взаимоотношения   между людьми и «братьями нашими меньшими».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sz="2400" dirty="0" smtClean="0"/>
              <a:t>- прочитать и осмыслить повесть </a:t>
            </a:r>
            <a:r>
              <a:rPr lang="ru-RU" sz="2400" dirty="0" err="1" smtClean="0"/>
              <a:t>Троепольского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- проанализировать отзывы;</a:t>
            </a:r>
          </a:p>
          <a:p>
            <a:r>
              <a:rPr lang="ru-RU" sz="2400" dirty="0" smtClean="0"/>
              <a:t>- провести анкетирование среди обучающихся и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00042"/>
            <a:ext cx="7358114" cy="600079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Методы работы </a:t>
            </a:r>
          </a:p>
          <a:p>
            <a:r>
              <a:rPr lang="ru-RU" sz="3200" b="1" i="1" dirty="0" smtClean="0"/>
              <a:t>с научной информацией</a:t>
            </a:r>
            <a:r>
              <a:rPr lang="ru-RU" sz="3200" i="1" dirty="0" smtClean="0"/>
              <a:t>: </a:t>
            </a:r>
          </a:p>
          <a:p>
            <a:r>
              <a:rPr lang="ru-RU" sz="3200" dirty="0" smtClean="0"/>
              <a:t>метод поиска информации; </a:t>
            </a:r>
          </a:p>
          <a:p>
            <a:r>
              <a:rPr lang="ru-RU" sz="3200" dirty="0" smtClean="0"/>
              <a:t>метод обработки полученной информации.</a:t>
            </a:r>
          </a:p>
          <a:p>
            <a:r>
              <a:rPr lang="ru-RU" sz="3200" b="1" i="1" dirty="0" smtClean="0"/>
              <a:t>Объект исследования:</a:t>
            </a:r>
            <a:r>
              <a:rPr lang="ru-RU" sz="3200" i="1" dirty="0" smtClean="0"/>
              <a:t> </a:t>
            </a:r>
            <a:r>
              <a:rPr lang="ru-RU" sz="3200" dirty="0" smtClean="0"/>
              <a:t>экранизация повести Г. </a:t>
            </a:r>
            <a:r>
              <a:rPr lang="ru-RU" sz="3200" dirty="0" err="1" smtClean="0"/>
              <a:t>Троепольского</a:t>
            </a:r>
            <a:r>
              <a:rPr lang="ru-RU" sz="3200" dirty="0" smtClean="0"/>
              <a:t> «Белый </a:t>
            </a:r>
            <a:r>
              <a:rPr lang="ru-RU" sz="3200" dirty="0" err="1" smtClean="0"/>
              <a:t>Бим</a:t>
            </a:r>
            <a:r>
              <a:rPr lang="ru-RU" sz="3200" dirty="0" smtClean="0"/>
              <a:t> Черное ухо»</a:t>
            </a:r>
          </a:p>
          <a:p>
            <a:r>
              <a:rPr lang="ru-RU" sz="3200" b="1" i="1" dirty="0" smtClean="0"/>
              <a:t>Предмет исследования: г</a:t>
            </a:r>
            <a:r>
              <a:rPr lang="ru-RU" sz="3200" dirty="0" smtClean="0"/>
              <a:t>ерой повести –  верный  друг.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642918"/>
            <a:ext cx="7829576" cy="5572164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Гипотеза</a:t>
            </a:r>
            <a:r>
              <a:rPr lang="ru-RU" sz="3200" b="1" dirty="0" smtClean="0"/>
              <a:t>: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может ли  повесть « Белый  </a:t>
            </a:r>
            <a:r>
              <a:rPr lang="ru-RU" sz="3200" dirty="0" err="1" smtClean="0"/>
              <a:t>Бим</a:t>
            </a:r>
            <a:r>
              <a:rPr lang="ru-RU" sz="3200" dirty="0" smtClean="0"/>
              <a:t>  Черное  ухо»  доказать людям, что на  самом  деле   есть  дружба  между  людьми  и  животными . Что  мы  в  ответе  за  них.</a:t>
            </a:r>
          </a:p>
          <a:p>
            <a:r>
              <a:rPr lang="ru-RU" sz="3200" b="1" i="1" dirty="0" smtClean="0"/>
              <a:t>Новизна и актуальность работы:</a:t>
            </a:r>
            <a:endParaRPr lang="ru-RU" sz="3200" dirty="0" smtClean="0"/>
          </a:p>
          <a:p>
            <a:r>
              <a:rPr lang="ru-RU" sz="3200" dirty="0" smtClean="0"/>
              <a:t>работа с текстом, собранные материалы дают возможность написать  сочинение  о повести.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609600"/>
            <a:ext cx="4329114" cy="4319598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+mn-lt"/>
              </a:rPr>
              <a:t>Троепольский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Гавриил Николаевич –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р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усский писатель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68390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928670"/>
            <a:ext cx="328612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Герой рассказа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«Белый </a:t>
            </a:r>
            <a:r>
              <a:rPr lang="ru-RU" dirty="0" err="1" smtClean="0">
                <a:solidFill>
                  <a:schemeClr val="tx1"/>
                </a:solidFill>
              </a:rPr>
              <a:t>Бим</a:t>
            </a:r>
            <a:r>
              <a:rPr lang="ru-RU" dirty="0" smtClean="0">
                <a:solidFill>
                  <a:schemeClr val="tx1"/>
                </a:solidFill>
              </a:rPr>
              <a:t>  черное ухо»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13" descr="17423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071678"/>
            <a:ext cx="3357586" cy="4429156"/>
          </a:xfrm>
          <a:noFill/>
        </p:spPr>
      </p:pic>
      <p:pic>
        <p:nvPicPr>
          <p:cNvPr id="8" name="Picture 2" descr="C:\Users\1\Desktop\Троеп\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2" y="2000240"/>
            <a:ext cx="3571900" cy="45005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Первое книжное издание </a:t>
            </a:r>
            <a:br>
              <a:rPr lang="ru-RU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</a:rPr>
              <a:t>знаменитой повести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u-krutog_533 (1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1432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esr\Desktop\3c7b0dee-e9d2-47b8-b7de-0d2f5c1691e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00200"/>
            <a:ext cx="3122771" cy="461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Экранизация  повести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file64ibui6t9yp11hwh0j1u_800_480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scan002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786214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6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92906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55age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Иванович</a:t>
            </a:r>
            <a:endParaRPr lang="ru-RU" dirty="0"/>
          </a:p>
        </p:txBody>
      </p:sp>
      <p:pic>
        <p:nvPicPr>
          <p:cNvPr id="4" name="Picture 6" descr="images (57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2928958" cy="4071966"/>
          </a:xfrm>
          <a:noFill/>
        </p:spPr>
      </p:pic>
      <p:pic>
        <p:nvPicPr>
          <p:cNvPr id="5" name="Picture 4" descr="belyib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14810" y="2000240"/>
            <a:ext cx="4500563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428</TotalTime>
  <Words>264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«Мы в ответе за тех,  кого приручили»  </vt:lpstr>
      <vt:lpstr>Цели и задачи исследовательской работы</vt:lpstr>
      <vt:lpstr>Слайд 3</vt:lpstr>
      <vt:lpstr>Слайд 4</vt:lpstr>
      <vt:lpstr>Троепольский  Гавриил Николаевич – русский писатель</vt:lpstr>
      <vt:lpstr>Герой рассказа   «Белый Бим  черное ухо»</vt:lpstr>
      <vt:lpstr>Первое книжное издание  знаменитой повести</vt:lpstr>
      <vt:lpstr>Экранизация  повести</vt:lpstr>
      <vt:lpstr>Иван Иванович</vt:lpstr>
      <vt:lpstr>Поиски хозяина</vt:lpstr>
      <vt:lpstr>Друзья Бима</vt:lpstr>
      <vt:lpstr>Враги Бима</vt:lpstr>
      <vt:lpstr>Памятник  собаке</vt:lpstr>
      <vt:lpstr>Практическая часть</vt:lpstr>
      <vt:lpstr>ЗАКЛЮЧЕНИЕ</vt:lpstr>
      <vt:lpstr>СПАСИБО   ЗА   ВНИМАНИЕ! 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 ответе за тех,  кого приручили».</dc:title>
  <dc:creator>Uesr</dc:creator>
  <cp:lastModifiedBy>Uesr</cp:lastModifiedBy>
  <cp:revision>24</cp:revision>
  <dcterms:created xsi:type="dcterms:W3CDTF">2021-01-19T22:01:10Z</dcterms:created>
  <dcterms:modified xsi:type="dcterms:W3CDTF">2021-06-27T13:08:05Z</dcterms:modified>
</cp:coreProperties>
</file>