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6" r:id="rId3"/>
    <p:sldId id="281" r:id="rId4"/>
    <p:sldId id="283" r:id="rId5"/>
    <p:sldId id="279" r:id="rId6"/>
    <p:sldId id="297" r:id="rId7"/>
    <p:sldId id="280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8" r:id="rId17"/>
    <p:sldId id="292" r:id="rId18"/>
    <p:sldId id="293" r:id="rId19"/>
    <p:sldId id="294" r:id="rId20"/>
    <p:sldId id="29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00100" y="320883"/>
            <a:ext cx="757242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ГБОУ ШКОЛА №2083 ДОП «РОСИНКА»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ГРУППА «Ручеек»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на тему: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маленького сахарка»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Подготовили: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Рожкова И.Н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Хафизова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14752"/>
            <a:ext cx="242889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бункера корнеплоды попадают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конвеерную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ленту, которая уносит сырье в подземелье.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s://rcmm.ru/uploads/posts/2016-06/1465458956_2bd7ab0f528f63b7df93faefe0d60df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3"/>
            <a:ext cx="7643804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2" y="5715016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2860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Прежде чем использовать свеклу, нужно её очистить</a:t>
            </a:r>
          </a:p>
        </p:txBody>
      </p:sp>
      <p:pic>
        <p:nvPicPr>
          <p:cNvPr id="43010" name="Picture 2" descr="https://latifundist.com/media/minigallery/o-o-w/00/02/2340/latifundist-com-ae-svekla-2017-den-5-4-82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643470" cy="4002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3012" name="Picture 4" descr="https://latifundist.com/storage/photos/blogs/agroexpedition3/day2/20131010-agroexpedition3-day2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71744"/>
            <a:ext cx="4643438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214950"/>
            <a:ext cx="157163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00043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Чистые корнеплоды отправляются на свеклорезку.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carbofood.ru/images/news/temp/20180323/03b5f4d7c537965a59b0976857d20c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415131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988" name="Picture 4" descr="https://latifundist.com/media/minigallery/o-o-w/00/02/2340/latifundist-com-ae-svekla-2017-den-5-6-822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571744"/>
            <a:ext cx="4643470" cy="3216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072074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стружки отжимают сок.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3" descr="Как производят сахар производство, сахар, свекла, экскурсия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8215370" cy="4829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2" y="5715016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Уваренный сироп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утфель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отправляют на центрифугирование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promplace.ru/articles_img/tehnologiya_proizvodstva_oborudov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7929618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172" y="5429264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714357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Выгруженный из центрифуг влажный сахар-песок транспортируют для высушивания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Как производят сахар производство, сахар, свекла, экскурсия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00200"/>
            <a:ext cx="8001056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715016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56322" name="Picture 2" descr="https://vinbazar.com/sites/default/files/imagecache/690x/news/140917/417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5072066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324" name="Picture 4" descr="http://mcx.ru/upload/iblock/707/7076f849cf010639cd67253b3878d1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00438"/>
            <a:ext cx="4643470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15008" y="1000108"/>
            <a:ext cx="30003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упаковочном цеху сахар фасуется по мешкам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500702"/>
            <a:ext cx="142876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Сахар бывает сыпучим, твёрдым, кусковым, колотым, леденцовым, коричневым, каменным...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http://statiras.gr/export/images/proionta/sugar/4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143404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5" descr="Музей сахара (25 фото)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643050"/>
            <a:ext cx="3571900" cy="4857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3108" y="428604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Сладости из сахара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пользователь\Desktop\8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786182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пользователь\Desktop\58fd624d618c6c0bacf9ec9c3f428e6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643438" y="857232"/>
            <a:ext cx="428628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155" name="Picture 3" descr="http://www.classifieds24.ru/images/5950/5949609/large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3786190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52226" name="Picture 2" descr="C:\Users\пользователь\Desktop\iLKOSLJ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429685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52321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Сахарный замок</a:t>
            </a: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4" name="Picture 2" descr="https://avatars.mds.yandex.net/get-zen_doc/53963/pub_5c93ec0330a1ae13ccd622b5_5c946dfb87bc4b12f19fca38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96" y="357166"/>
            <a:ext cx="8151870" cy="6072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sp>
        <p:nvSpPr>
          <p:cNvPr id="53250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2" name="Picture 4" descr="C:\Users\пользователь\Desktop\img6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857232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ОТКУДА БЕРЁТСЯ САХАР 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http://ww.sfera.fm/content/9f735d0571cec4e0d12c69ef684d5a68.jpe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7786742" cy="4857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429264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ru.all.biz/img/ru/catalog/193002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357298"/>
            <a:ext cx="7358114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00100" y="285728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получить сахарную свёклу весной её семена надо посадить в землю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429264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71" name="Picture 7" descr="C:\Users\пользователь\Desktop\60499.p1kego.79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28"/>
            <a:ext cx="5379839" cy="328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72" name="Picture 8" descr="C:\Users\пользователь\Desktop\agromatematika-saharnaya-svekla-ukravit%20(3)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471490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072074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 descr="http://doctorfarmer.ru/files/flib/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3214662"/>
            <a:ext cx="5000660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14348" y="428605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лета свекла растет, набирая массу и сахаристость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4" descr="https://www.syngenta.ru/sites/g/files/zhg216/f/articles.20141202-7-characteristics-that-determine-selection-of-sugarbeet-hybrid.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5072066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500702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857356" y="214290"/>
            <a:ext cx="6215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начинается сбор урожая  сахарной свёклы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C:\Users\пользователь\Desktop\IMG_4662-2008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471488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3" name="Picture 5" descr="C:\Users\пользователь\Desktop\z-poliv-rozpochaly-kopaty-cukrovyy-buryak-novogo-vrozhayu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496"/>
            <a:ext cx="5143536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072074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500042"/>
            <a:ext cx="621510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Тяжело груженые сахарной свёклой машины подгоняют к пункту приемки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3" descr="Как производят сахар производство, сахар, свекла, экскурсия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85860"/>
            <a:ext cx="771530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715016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63318/6b1305c9-0a97-481d-9b8a-611fd7883b16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Взвешивают и затем разгружают содержимое кузовов и прицепов в бункер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5" descr="Как производят сахар производство, сахар, свекла, экскурсия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142984"/>
            <a:ext cx="5000660" cy="3214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3" descr="Как производят сахар производство, сахар, свекла, экскурсия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286124"/>
            <a:ext cx="457203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C:\Users\пользователь\Desktop\141-1414338_icecube-1-icecube-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286388"/>
            <a:ext cx="1466828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158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</dc:title>
  <dc:creator>dima</dc:creator>
  <cp:lastModifiedBy>Hewlett-Packard Company</cp:lastModifiedBy>
  <cp:revision>29</cp:revision>
  <dcterms:created xsi:type="dcterms:W3CDTF">2015-09-25T17:38:09Z</dcterms:created>
  <dcterms:modified xsi:type="dcterms:W3CDTF">2024-11-11T05:15:26Z</dcterms:modified>
</cp:coreProperties>
</file>