
<file path=[Content_Types].xml><?xml version="1.0" encoding="utf-8"?>
<Types xmlns="http://schemas.openxmlformats.org/package/2006/content-types">
  <Default Extension="aac" ContentType="audio/aa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82" r:id="rId20"/>
    <p:sldId id="275" r:id="rId21"/>
    <p:sldId id="283" r:id="rId22"/>
    <p:sldId id="280" r:id="rId23"/>
    <p:sldId id="284" r:id="rId24"/>
    <p:sldId id="277" r:id="rId25"/>
    <p:sldId id="278" r:id="rId26"/>
    <p:sldId id="279" r:id="rId27"/>
    <p:sldId id="28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33CC"/>
    <a:srgbClr val="FF0066"/>
    <a:srgbClr val="66FFFF"/>
    <a:srgbClr val="800080"/>
    <a:srgbClr val="FF9933"/>
    <a:srgbClr val="FF99FF"/>
    <a:srgbClr val="FFFFFF"/>
    <a:srgbClr val="FF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6E683-57FC-4985-A4F7-5BC8709A7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19BBB9-32A8-4F5E-813E-CD013CDB9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424370-A7C2-47BA-8125-B7A329F38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9A1E-D2AA-4183-828B-340695891612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10A28-B81D-423C-BEA6-238191A0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BD4FBD-8704-4EB9-8185-43B909A84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16ED-C172-41CC-B986-004BA159E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742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2D5CC-40BB-45BC-B105-55DF29348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C5F26D-3719-4C33-AC02-2C857A61F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E23D01-2FE1-4736-8E17-AC91E3635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9A1E-D2AA-4183-828B-340695891612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A5FCB2-5325-4499-97A3-6579AF98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1317AF-D91A-492A-8CF6-B20B1B99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16ED-C172-41CC-B986-004BA159E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420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8D4BA97-4DAD-419E-B5A4-6F45F86E7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1534AA-B501-4427-ACF8-CEA7F3578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A47458-9B1F-412A-994B-5B5D61FBA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9A1E-D2AA-4183-828B-340695891612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BE8273-76A3-4B24-9EC8-BC4CDA858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7C311C-38C2-4218-B508-E1522C025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16ED-C172-41CC-B986-004BA159E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39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F21BB-FD06-4C5D-B234-F8A15103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2003F5-3E2A-4FFC-AC4C-86B07017F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99E1C4-AC12-4DE3-8767-AEE0DCF5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9A1E-D2AA-4183-828B-340695891612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2C8208-C0A2-466A-B895-A5E4B4CB0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E6FEF3-EAB9-47D8-948D-EDBD1698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16ED-C172-41CC-B986-004BA159E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957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346BF-10DC-43D8-A5D1-58465C0B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31E0D1-3E12-466F-97C1-9939454E9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18FAD8-CDBF-41F9-8585-B4E1A2BE3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9A1E-D2AA-4183-828B-340695891612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1F9C46-52A3-4922-9A97-89A728560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6B20E6-35A3-41D1-AD12-C54B49A22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16ED-C172-41CC-B986-004BA159E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073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B55E8-36B4-4F02-8764-656401908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16994B-6F82-4F39-AC87-38CB06EC2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853A7A-C3E0-4061-9549-3FDD9D2EF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CC8519-9A74-47BA-B5E8-AF086A848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9A1E-D2AA-4183-828B-340695891612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311C35-9A09-4547-BB6E-F476AA8F4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E99120-A6C3-4FEF-A4D1-D28584E10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16ED-C172-41CC-B986-004BA159E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53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F47E6C-F06C-42B7-8C3B-F521BF4C1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1DDDC7-39EE-4335-8DAD-3EB72A219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D8488A-1A2C-440A-BCDB-3618CDDB2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09F513-44D1-43B5-B262-AA3DF3AEC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BD03DB-0F62-4173-9C07-854294A1D9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46EE81-B4B2-4205-9766-CC7CD6369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9A1E-D2AA-4183-828B-340695891612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AA64B9-4E14-4819-9BC6-754277A1E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2F5271-49F3-494C-94F4-4160F768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16ED-C172-41CC-B986-004BA159E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285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3530F-C331-46A9-88AB-4DF805B83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CC95F9-FA75-4DCA-B034-6964F34A5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9A1E-D2AA-4183-828B-340695891612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57DABF-5475-4D92-91C5-570D7998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1259E6-BDEF-40D0-97E2-223A50B26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16ED-C172-41CC-B986-004BA159E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755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216049-E024-4F4E-B328-E1DE25B5E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9A1E-D2AA-4183-828B-340695891612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0662937-E4D0-4898-9CCB-0DB996FAD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8B908C-2A40-45BC-BD65-086D00B53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16ED-C172-41CC-B986-004BA159E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76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9B8AF-6CD2-4292-8575-2A2C346DA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5230A5-336D-436A-9E39-2848E3887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1A224E-6531-4107-B35F-EB335847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4AC9C7-5E0F-45ED-9022-5880515FB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9A1E-D2AA-4183-828B-340695891612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A7CAC4-1009-4B2D-860D-1723273CD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8433BB-B6A8-4875-B634-39A949B7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16ED-C172-41CC-B986-004BA159E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340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12783-6E4E-450E-BD6F-8B5AEF6E8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0CA2D72-CCE9-438A-B92B-C812F284D1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C3D82F-467E-45C1-B046-F4E76EABE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646A7F-B666-48C8-8CAD-21AB67353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9A1E-D2AA-4183-828B-340695891612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8EE6DB-A32E-46BC-9C11-9C4EB739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365AF4-3B9E-4FC0-AFAD-92079E2BC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16ED-C172-41CC-B986-004BA159E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647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FFFF"/>
            </a:gs>
            <a:gs pos="75000">
              <a:srgbClr val="66FFFF"/>
            </a:gs>
            <a:gs pos="90000">
              <a:srgbClr val="FFFFFF"/>
            </a:gs>
            <a:gs pos="80000">
              <a:srgbClr val="FFFFFF"/>
            </a:gs>
            <a:gs pos="85000">
              <a:srgbClr val="FFFF99"/>
            </a:gs>
            <a:gs pos="100000">
              <a:srgbClr val="FF99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23BF3-AB51-46F1-8536-8D6F10F94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2CB614-C67C-41BC-86D3-22C512B3A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54A61-3689-451D-901A-143E5AE39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09A1E-D2AA-4183-828B-340695891612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82A8EB-C2B7-4FF4-95D0-8CE1DADC1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B47833-5E68-4866-B94B-F963A62A3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B16ED-C172-41CC-B986-004BA159E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79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microsoft.com/office/2007/relationships/hdphoto" Target="../media/hdphoto1.wdp"/><Relationship Id="rId21" Type="http://schemas.openxmlformats.org/officeDocument/2006/relationships/image" Target="../media/image37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5" Type="http://schemas.openxmlformats.org/officeDocument/2006/relationships/slide" Target="slide6.xml"/><Relationship Id="rId2" Type="http://schemas.openxmlformats.org/officeDocument/2006/relationships/image" Target="../media/image24.png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24" Type="http://schemas.openxmlformats.org/officeDocument/2006/relationships/image" Target="../media/image39.png"/><Relationship Id="rId5" Type="http://schemas.openxmlformats.org/officeDocument/2006/relationships/image" Target="../media/image26.png"/><Relationship Id="rId15" Type="http://schemas.microsoft.com/office/2007/relationships/hdphoto" Target="../media/hdphoto5.wdp"/><Relationship Id="rId23" Type="http://schemas.microsoft.com/office/2007/relationships/hdphoto" Target="../media/hdphoto7.wdp"/><Relationship Id="rId10" Type="http://schemas.microsoft.com/office/2007/relationships/hdphoto" Target="../media/hdphoto3.wdp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Relationship Id="rId2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microsoft.com/office/2007/relationships/hdphoto" Target="../media/hdphoto1.wdp"/><Relationship Id="rId21" Type="http://schemas.openxmlformats.org/officeDocument/2006/relationships/image" Target="../media/image37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5" Type="http://schemas.openxmlformats.org/officeDocument/2006/relationships/slide" Target="slide6.xml"/><Relationship Id="rId2" Type="http://schemas.openxmlformats.org/officeDocument/2006/relationships/image" Target="../media/image24.png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24" Type="http://schemas.openxmlformats.org/officeDocument/2006/relationships/image" Target="../media/image39.png"/><Relationship Id="rId5" Type="http://schemas.openxmlformats.org/officeDocument/2006/relationships/image" Target="../media/image26.png"/><Relationship Id="rId15" Type="http://schemas.microsoft.com/office/2007/relationships/hdphoto" Target="../media/hdphoto5.wdp"/><Relationship Id="rId23" Type="http://schemas.microsoft.com/office/2007/relationships/hdphoto" Target="../media/hdphoto7.wdp"/><Relationship Id="rId10" Type="http://schemas.microsoft.com/office/2007/relationships/hdphoto" Target="../media/hdphoto3.wdp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Relationship Id="rId2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slide" Target="slide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microsoft.com/office/2007/relationships/hdphoto" Target="../media/hdphoto1.wdp"/><Relationship Id="rId21" Type="http://schemas.openxmlformats.org/officeDocument/2006/relationships/image" Target="../media/image37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5" Type="http://schemas.openxmlformats.org/officeDocument/2006/relationships/slide" Target="slide6.xml"/><Relationship Id="rId2" Type="http://schemas.openxmlformats.org/officeDocument/2006/relationships/image" Target="../media/image24.png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24" Type="http://schemas.openxmlformats.org/officeDocument/2006/relationships/image" Target="../media/image39.png"/><Relationship Id="rId5" Type="http://schemas.openxmlformats.org/officeDocument/2006/relationships/image" Target="../media/image26.png"/><Relationship Id="rId15" Type="http://schemas.microsoft.com/office/2007/relationships/hdphoto" Target="../media/hdphoto5.wdp"/><Relationship Id="rId23" Type="http://schemas.microsoft.com/office/2007/relationships/hdphoto" Target="../media/hdphoto7.wdp"/><Relationship Id="rId10" Type="http://schemas.microsoft.com/office/2007/relationships/hdphoto" Target="../media/hdphoto3.wdp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Relationship Id="rId2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slide" Target="slide6.xml"/><Relationship Id="rId5" Type="http://schemas.openxmlformats.org/officeDocument/2006/relationships/image" Target="../media/image32.png"/><Relationship Id="rId10" Type="http://schemas.openxmlformats.org/officeDocument/2006/relationships/image" Target="../media/image39.png"/><Relationship Id="rId4" Type="http://schemas.microsoft.com/office/2007/relationships/hdphoto" Target="../media/hdphoto4.wdp"/><Relationship Id="rId9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microsoft.com/office/2007/relationships/hdphoto" Target="../media/hdphoto1.wdp"/><Relationship Id="rId21" Type="http://schemas.openxmlformats.org/officeDocument/2006/relationships/image" Target="../media/image37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5" Type="http://schemas.openxmlformats.org/officeDocument/2006/relationships/slide" Target="slide6.xml"/><Relationship Id="rId2" Type="http://schemas.openxmlformats.org/officeDocument/2006/relationships/image" Target="../media/image24.png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24" Type="http://schemas.openxmlformats.org/officeDocument/2006/relationships/image" Target="../media/image39.png"/><Relationship Id="rId5" Type="http://schemas.openxmlformats.org/officeDocument/2006/relationships/image" Target="../media/image26.png"/><Relationship Id="rId15" Type="http://schemas.microsoft.com/office/2007/relationships/hdphoto" Target="../media/hdphoto5.wdp"/><Relationship Id="rId23" Type="http://schemas.microsoft.com/office/2007/relationships/hdphoto" Target="../media/hdphoto7.wdp"/><Relationship Id="rId10" Type="http://schemas.microsoft.com/office/2007/relationships/hdphoto" Target="../media/hdphoto3.wdp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Relationship Id="rId2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slide" Target="slide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slide" Target="slide6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" Target="slide8.xml"/><Relationship Id="rId7" Type="http://schemas.openxmlformats.org/officeDocument/2006/relationships/slide" Target="slide25.xm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jpg"/><Relationship Id="rId18" Type="http://schemas.openxmlformats.org/officeDocument/2006/relationships/slide" Target="slide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12" Type="http://schemas.openxmlformats.org/officeDocument/2006/relationships/image" Target="../media/image9.jpg"/><Relationship Id="rId17" Type="http://schemas.openxmlformats.org/officeDocument/2006/relationships/image" Target="../media/image14.jpg"/><Relationship Id="rId2" Type="http://schemas.openxmlformats.org/officeDocument/2006/relationships/audio" Target="../media/media1.aac"/><Relationship Id="rId16" Type="http://schemas.openxmlformats.org/officeDocument/2006/relationships/image" Target="../media/image13.jpg"/><Relationship Id="rId20" Type="http://schemas.openxmlformats.org/officeDocument/2006/relationships/image" Target="../media/image16.jpg"/><Relationship Id="rId1" Type="http://schemas.microsoft.com/office/2007/relationships/media" Target="../media/media1.aac"/><Relationship Id="rId6" Type="http://schemas.openxmlformats.org/officeDocument/2006/relationships/image" Target="../media/image3.jpg"/><Relationship Id="rId11" Type="http://schemas.openxmlformats.org/officeDocument/2006/relationships/image" Target="../media/image8.jpg"/><Relationship Id="rId5" Type="http://schemas.openxmlformats.org/officeDocument/2006/relationships/image" Target="../media/image2.jpg"/><Relationship Id="rId15" Type="http://schemas.openxmlformats.org/officeDocument/2006/relationships/image" Target="../media/image12.jpg"/><Relationship Id="rId10" Type="http://schemas.openxmlformats.org/officeDocument/2006/relationships/image" Target="../media/image7.jpg"/><Relationship Id="rId19" Type="http://schemas.openxmlformats.org/officeDocument/2006/relationships/image" Target="../media/image15.png"/><Relationship Id="rId4" Type="http://schemas.openxmlformats.org/officeDocument/2006/relationships/image" Target="../media/image1.jpg"/><Relationship Id="rId9" Type="http://schemas.openxmlformats.org/officeDocument/2006/relationships/image" Target="../media/image6.jpg"/><Relationship Id="rId1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846305-BFB0-4C4D-8EE4-139C15E0F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04243"/>
            <a:ext cx="9144000" cy="1015663"/>
          </a:xfrm>
        </p:spPr>
        <p:txBody>
          <a:bodyPr>
            <a:noAutofit/>
          </a:bodyPr>
          <a:lstStyle/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иллюстрированное пособие для детей 5-7 лет по литературному произведению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6B395C-1941-42BB-B1AA-A7C1052E6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13490"/>
            <a:ext cx="9144000" cy="1744210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«Живая шляпа»</a:t>
            </a:r>
          </a:p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Носов Н.Н.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8C425-0CA8-441D-93F4-93DB90038AFE}"/>
              </a:ext>
            </a:extLst>
          </p:cNvPr>
          <p:cNvSpPr txBox="1"/>
          <p:nvPr/>
        </p:nvSpPr>
        <p:spPr>
          <a:xfrm flipH="1">
            <a:off x="1133968" y="5854008"/>
            <a:ext cx="99240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Егорова Вера Борисовна</a:t>
            </a:r>
            <a:endParaRPr lang="ru-RU" sz="3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D9F3CB-64C3-4384-AFB2-6E258E3B276E}"/>
              </a:ext>
            </a:extLst>
          </p:cNvPr>
          <p:cNvSpPr txBox="1"/>
          <p:nvPr/>
        </p:nvSpPr>
        <p:spPr>
          <a:xfrm>
            <a:off x="838200" y="48384"/>
            <a:ext cx="1051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Города </a:t>
            </a:r>
            <a:r>
              <a:rPr lang="ru-RU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Москвы «Школа № 1987»</a:t>
            </a:r>
            <a:endParaRPr lang="ru-RU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222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E034AA-B063-4DA5-981E-6ADE9374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9168"/>
            <a:ext cx="5903597" cy="49196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601CC9-8AB9-4A30-8D10-9DDC6EA1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771" y="969168"/>
            <a:ext cx="5963229" cy="4919664"/>
          </a:xfrm>
          <a:prstGeom prst="rect">
            <a:avLst/>
          </a:prstGeom>
        </p:spPr>
      </p:pic>
      <p:sp>
        <p:nvSpPr>
          <p:cNvPr id="2" name="Управляющая кнопка: &quot;На главную&quot;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DCA1C0C-08D9-4AE4-84D2-F869886DFFA2}"/>
              </a:ext>
            </a:extLst>
          </p:cNvPr>
          <p:cNvSpPr/>
          <p:nvPr/>
        </p:nvSpPr>
        <p:spPr>
          <a:xfrm>
            <a:off x="85725" y="6067425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&quot;Назад&quot; или &quot;Предыдущий&quot;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1171DE8-7EFF-4208-A52C-42C30EF597D6}"/>
              </a:ext>
            </a:extLst>
          </p:cNvPr>
          <p:cNvSpPr/>
          <p:nvPr/>
        </p:nvSpPr>
        <p:spPr>
          <a:xfrm>
            <a:off x="11163300" y="6427425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1585F01-677B-43E8-8773-E35763B91DFD}"/>
              </a:ext>
            </a:extLst>
          </p:cNvPr>
          <p:cNvSpPr/>
          <p:nvPr/>
        </p:nvSpPr>
        <p:spPr>
          <a:xfrm>
            <a:off x="11746275" y="6427425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3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DED36-741D-475C-8F0C-233B3886A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2643"/>
            <a:ext cx="5984055" cy="50113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7C41C4-7BDD-46AD-ADEF-0432FE0EE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062" y="817961"/>
            <a:ext cx="5976938" cy="5011339"/>
          </a:xfrm>
          <a:prstGeom prst="rect">
            <a:avLst/>
          </a:prstGeom>
        </p:spPr>
      </p:pic>
      <p:sp>
        <p:nvSpPr>
          <p:cNvPr id="2" name="Управляющая кнопка: &quot;На главную&quot;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0C94CD8-91F3-4502-BC3C-3FBE045D8A9B}"/>
              </a:ext>
            </a:extLst>
          </p:cNvPr>
          <p:cNvSpPr/>
          <p:nvPr/>
        </p:nvSpPr>
        <p:spPr>
          <a:xfrm>
            <a:off x="76200" y="6040039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&quot;Назад&quot; или &quot;Предыдущий&quot;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E847E9B-6A0B-4177-ADFD-BDB20DA1EE32}"/>
              </a:ext>
            </a:extLst>
          </p:cNvPr>
          <p:cNvSpPr/>
          <p:nvPr/>
        </p:nvSpPr>
        <p:spPr>
          <a:xfrm>
            <a:off x="11163300" y="6400039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5BC310C-80FF-4323-BF53-E9AD118A813B}"/>
              </a:ext>
            </a:extLst>
          </p:cNvPr>
          <p:cNvSpPr/>
          <p:nvPr/>
        </p:nvSpPr>
        <p:spPr>
          <a:xfrm>
            <a:off x="11755800" y="6400039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783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615B6D-DF82-4921-8E46-532949FAA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52" y="348676"/>
            <a:ext cx="4867275" cy="5813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282D57-1E42-49EB-845D-48B9EB01F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824" y="349957"/>
            <a:ext cx="5464949" cy="5812718"/>
          </a:xfrm>
          <a:prstGeom prst="rect">
            <a:avLst/>
          </a:prstGeom>
        </p:spPr>
      </p:pic>
      <p:sp>
        <p:nvSpPr>
          <p:cNvPr id="2" name="Управляющая кнопка: &quot;На главную&quot;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5651886-2FE2-40A3-BE3B-956C5EE0D56E}"/>
              </a:ext>
            </a:extLst>
          </p:cNvPr>
          <p:cNvSpPr/>
          <p:nvPr/>
        </p:nvSpPr>
        <p:spPr>
          <a:xfrm>
            <a:off x="80552" y="6059850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&quot;Назад&quot; или &quot;Предыдущий&quot;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6208572-BA11-40A3-B64F-F08C8E914026}"/>
              </a:ext>
            </a:extLst>
          </p:cNvPr>
          <p:cNvSpPr/>
          <p:nvPr/>
        </p:nvSpPr>
        <p:spPr>
          <a:xfrm>
            <a:off x="11096625" y="6419850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FB8A62-D0CC-427A-BB87-FAA61FC4BC3A}"/>
              </a:ext>
            </a:extLst>
          </p:cNvPr>
          <p:cNvSpPr/>
          <p:nvPr/>
        </p:nvSpPr>
        <p:spPr>
          <a:xfrm>
            <a:off x="11751448" y="6419850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927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E2C999-D3B2-4033-901E-562A5B18B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366939"/>
            <a:ext cx="5129212" cy="55576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D57A17-B841-42E0-A411-76BB58CF4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24" y="366939"/>
            <a:ext cx="5257801" cy="5561585"/>
          </a:xfrm>
          <a:prstGeom prst="rect">
            <a:avLst/>
          </a:prstGeom>
        </p:spPr>
      </p:pic>
      <p:sp>
        <p:nvSpPr>
          <p:cNvPr id="2" name="Управляющая кнопка: &quot;На главную&quot;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CED52B5-365E-46BA-A3E0-80DC1E90E090}"/>
              </a:ext>
            </a:extLst>
          </p:cNvPr>
          <p:cNvSpPr/>
          <p:nvPr/>
        </p:nvSpPr>
        <p:spPr>
          <a:xfrm>
            <a:off x="55200" y="6096975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&quot;Назад&quot; или &quot;Предыдущий&quot;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8C4D397-6832-487F-A2C7-0BE5C0063C8F}"/>
              </a:ext>
            </a:extLst>
          </p:cNvPr>
          <p:cNvSpPr/>
          <p:nvPr/>
        </p:nvSpPr>
        <p:spPr>
          <a:xfrm>
            <a:off x="11106150" y="6408375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7402298-BF0D-4AA0-AEDB-B34977A80B5A}"/>
              </a:ext>
            </a:extLst>
          </p:cNvPr>
          <p:cNvSpPr/>
          <p:nvPr/>
        </p:nvSpPr>
        <p:spPr>
          <a:xfrm>
            <a:off x="11733825" y="6408375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182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7273AE-4784-4A06-83DC-3D1389A26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650" y="372118"/>
            <a:ext cx="7124700" cy="6113763"/>
          </a:xfrm>
          <a:prstGeom prst="rect">
            <a:avLst/>
          </a:prstGeom>
        </p:spPr>
      </p:pic>
      <p:sp>
        <p:nvSpPr>
          <p:cNvPr id="2" name="Управляющая кнопка: &quot;На главную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1B89A07-5A40-4CB0-9BF1-FCC3E849E8C1}"/>
              </a:ext>
            </a:extLst>
          </p:cNvPr>
          <p:cNvSpPr/>
          <p:nvPr/>
        </p:nvSpPr>
        <p:spPr>
          <a:xfrm>
            <a:off x="87675" y="6085831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&quot;Назад&quot; или &quot;Предыдущий&quot;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D65A989-24E3-43CE-8EAA-94ECA88788F1}"/>
              </a:ext>
            </a:extLst>
          </p:cNvPr>
          <p:cNvSpPr/>
          <p:nvPr/>
        </p:nvSpPr>
        <p:spPr>
          <a:xfrm>
            <a:off x="11128125" y="6399949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Вперед&quot; или &quot;Следующи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3B8EF59-A11C-4D2A-B89C-B0907BC67286}"/>
              </a:ext>
            </a:extLst>
          </p:cNvPr>
          <p:cNvSpPr/>
          <p:nvPr/>
        </p:nvSpPr>
        <p:spPr>
          <a:xfrm>
            <a:off x="11744325" y="6399949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863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EEA977E-4C3F-4DC7-AFD0-C786CD0B00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700" y="1424708"/>
            <a:ext cx="7878600" cy="47153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0E5169-97F0-476C-827C-73199F4374D8}"/>
              </a:ext>
            </a:extLst>
          </p:cNvPr>
          <p:cNvSpPr txBox="1"/>
          <p:nvPr/>
        </p:nvSpPr>
        <p:spPr>
          <a:xfrm>
            <a:off x="2987315" y="279558"/>
            <a:ext cx="6211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для Викторины!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926A71-587D-4121-B926-023C06EEDF70}"/>
              </a:ext>
            </a:extLst>
          </p:cNvPr>
          <p:cNvSpPr txBox="1"/>
          <p:nvPr/>
        </p:nvSpPr>
        <p:spPr>
          <a:xfrm>
            <a:off x="2150626" y="1416789"/>
            <a:ext cx="3943350" cy="1569600"/>
          </a:xfrm>
          <a:prstGeom prst="rect">
            <a:avLst/>
          </a:prstGeom>
          <a:solidFill>
            <a:schemeClr val="bg1"/>
          </a:solidFill>
          <a:ln w="28575">
            <a:solidFill>
              <a:srgbClr val="CC00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лежала шляпа в самом начале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964AC7-4923-476E-AB46-F48AFB2A03C3}"/>
              </a:ext>
            </a:extLst>
          </p:cNvPr>
          <p:cNvSpPr txBox="1"/>
          <p:nvPr/>
        </p:nvSpPr>
        <p:spPr>
          <a:xfrm flipH="1">
            <a:off x="6095326" y="1416759"/>
            <a:ext cx="3943350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CC00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убежали мальчики, чтобы спрятаться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1FA45-C4CB-40D4-8470-2E8F7DF6B31F}"/>
              </a:ext>
            </a:extLst>
          </p:cNvPr>
          <p:cNvSpPr txBox="1"/>
          <p:nvPr/>
        </p:nvSpPr>
        <p:spPr>
          <a:xfrm flipH="1">
            <a:off x="2151301" y="2991225"/>
            <a:ext cx="3942000" cy="1569600"/>
          </a:xfrm>
          <a:prstGeom prst="rect">
            <a:avLst/>
          </a:prstGeom>
          <a:solidFill>
            <a:schemeClr val="bg1"/>
          </a:solidFill>
          <a:ln w="28575">
            <a:solidFill>
              <a:srgbClr val="CC00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первым подошёл к шляпе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79DF9-7595-426C-AF8E-F135F801C331}"/>
              </a:ext>
            </a:extLst>
          </p:cNvPr>
          <p:cNvSpPr txBox="1"/>
          <p:nvPr/>
        </p:nvSpPr>
        <p:spPr>
          <a:xfrm>
            <a:off x="2151301" y="4562427"/>
            <a:ext cx="3942000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CC00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запрыгнули Вовка и Вадик, когда испугались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5057D4-3EED-4D55-9B69-C389CDA307EB}"/>
              </a:ext>
            </a:extLst>
          </p:cNvPr>
          <p:cNvSpPr txBox="1"/>
          <p:nvPr/>
        </p:nvSpPr>
        <p:spPr>
          <a:xfrm>
            <a:off x="6096001" y="2989623"/>
            <a:ext cx="3942000" cy="1569600"/>
          </a:xfrm>
          <a:prstGeom prst="rect">
            <a:avLst/>
          </a:prstGeom>
          <a:solidFill>
            <a:schemeClr val="bg1"/>
          </a:solidFill>
          <a:ln w="28575">
            <a:solidFill>
              <a:srgbClr val="CC00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мальчики взяли на кухне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D5766A-AE27-4834-955A-05286F3A8F40}"/>
              </a:ext>
            </a:extLst>
          </p:cNvPr>
          <p:cNvSpPr txBox="1"/>
          <p:nvPr/>
        </p:nvSpPr>
        <p:spPr>
          <a:xfrm>
            <a:off x="6093300" y="4565631"/>
            <a:ext cx="3942000" cy="1569600"/>
          </a:xfrm>
          <a:prstGeom prst="rect">
            <a:avLst/>
          </a:prstGeom>
          <a:solidFill>
            <a:schemeClr val="bg1"/>
          </a:solidFill>
          <a:ln w="28575">
            <a:solidFill>
              <a:srgbClr val="CC00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звали кота под шляпой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&quot;На главную&quot;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DC9DDEC-4ACB-40D7-AB4E-4E9E13FE3FDB}"/>
              </a:ext>
            </a:extLst>
          </p:cNvPr>
          <p:cNvSpPr/>
          <p:nvPr/>
        </p:nvSpPr>
        <p:spPr>
          <a:xfrm>
            <a:off x="93751" y="6038850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&quot;Назад&quot; или &quot;Предыдущий&quot;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C3EB99B-A7BD-4D7E-B249-46852FBCF640}"/>
              </a:ext>
            </a:extLst>
          </p:cNvPr>
          <p:cNvSpPr/>
          <p:nvPr/>
        </p:nvSpPr>
        <p:spPr>
          <a:xfrm>
            <a:off x="10963275" y="6389724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&quot;Вперед&quot; или &quot;Следующий&quot;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A592722-A496-4C2C-8C40-2C5A69E9EF92}"/>
              </a:ext>
            </a:extLst>
          </p:cNvPr>
          <p:cNvSpPr/>
          <p:nvPr/>
        </p:nvSpPr>
        <p:spPr>
          <a:xfrm>
            <a:off x="11649075" y="6394287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12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4A423C1-12EE-42FF-BF33-61585C4FA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835644"/>
              </p:ext>
            </p:extLst>
          </p:nvPr>
        </p:nvGraphicFramePr>
        <p:xfrm>
          <a:off x="156233" y="1404790"/>
          <a:ext cx="6672264" cy="7948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4033">
                  <a:extLst>
                    <a:ext uri="{9D8B030D-6E8A-4147-A177-3AD203B41FA5}">
                      <a16:colId xmlns:a16="http://schemas.microsoft.com/office/drawing/2014/main" val="891437542"/>
                    </a:ext>
                  </a:extLst>
                </a:gridCol>
                <a:gridCol w="834033">
                  <a:extLst>
                    <a:ext uri="{9D8B030D-6E8A-4147-A177-3AD203B41FA5}">
                      <a16:colId xmlns:a16="http://schemas.microsoft.com/office/drawing/2014/main" val="2630758887"/>
                    </a:ext>
                  </a:extLst>
                </a:gridCol>
                <a:gridCol w="834033">
                  <a:extLst>
                    <a:ext uri="{9D8B030D-6E8A-4147-A177-3AD203B41FA5}">
                      <a16:colId xmlns:a16="http://schemas.microsoft.com/office/drawing/2014/main" val="1749911032"/>
                    </a:ext>
                  </a:extLst>
                </a:gridCol>
                <a:gridCol w="834033">
                  <a:extLst>
                    <a:ext uri="{9D8B030D-6E8A-4147-A177-3AD203B41FA5}">
                      <a16:colId xmlns:a16="http://schemas.microsoft.com/office/drawing/2014/main" val="3922059595"/>
                    </a:ext>
                  </a:extLst>
                </a:gridCol>
                <a:gridCol w="834033">
                  <a:extLst>
                    <a:ext uri="{9D8B030D-6E8A-4147-A177-3AD203B41FA5}">
                      <a16:colId xmlns:a16="http://schemas.microsoft.com/office/drawing/2014/main" val="192303118"/>
                    </a:ext>
                  </a:extLst>
                </a:gridCol>
                <a:gridCol w="834033">
                  <a:extLst>
                    <a:ext uri="{9D8B030D-6E8A-4147-A177-3AD203B41FA5}">
                      <a16:colId xmlns:a16="http://schemas.microsoft.com/office/drawing/2014/main" val="1388031165"/>
                    </a:ext>
                  </a:extLst>
                </a:gridCol>
                <a:gridCol w="834033">
                  <a:extLst>
                    <a:ext uri="{9D8B030D-6E8A-4147-A177-3AD203B41FA5}">
                      <a16:colId xmlns:a16="http://schemas.microsoft.com/office/drawing/2014/main" val="1053424732"/>
                    </a:ext>
                  </a:extLst>
                </a:gridCol>
                <a:gridCol w="834033">
                  <a:extLst>
                    <a:ext uri="{9D8B030D-6E8A-4147-A177-3AD203B41FA5}">
                      <a16:colId xmlns:a16="http://schemas.microsoft.com/office/drawing/2014/main" val="2684776036"/>
                    </a:ext>
                  </a:extLst>
                </a:gridCol>
              </a:tblGrid>
              <a:tr h="794809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438165"/>
                  </a:ext>
                </a:extLst>
              </a:tr>
            </a:tbl>
          </a:graphicData>
        </a:graphic>
      </p:graphicFrame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621D9DEA-87AC-48F8-ACE1-A531E9E100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804953"/>
              </p:ext>
            </p:extLst>
          </p:nvPr>
        </p:nvGraphicFramePr>
        <p:xfrm>
          <a:off x="3491254" y="2206565"/>
          <a:ext cx="5004198" cy="794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4033">
                  <a:extLst>
                    <a:ext uri="{9D8B030D-6E8A-4147-A177-3AD203B41FA5}">
                      <a16:colId xmlns:a16="http://schemas.microsoft.com/office/drawing/2014/main" val="1030018977"/>
                    </a:ext>
                  </a:extLst>
                </a:gridCol>
                <a:gridCol w="834033">
                  <a:extLst>
                    <a:ext uri="{9D8B030D-6E8A-4147-A177-3AD203B41FA5}">
                      <a16:colId xmlns:a16="http://schemas.microsoft.com/office/drawing/2014/main" val="4124948725"/>
                    </a:ext>
                  </a:extLst>
                </a:gridCol>
                <a:gridCol w="834033">
                  <a:extLst>
                    <a:ext uri="{9D8B030D-6E8A-4147-A177-3AD203B41FA5}">
                      <a16:colId xmlns:a16="http://schemas.microsoft.com/office/drawing/2014/main" val="4021304190"/>
                    </a:ext>
                  </a:extLst>
                </a:gridCol>
                <a:gridCol w="834033">
                  <a:extLst>
                    <a:ext uri="{9D8B030D-6E8A-4147-A177-3AD203B41FA5}">
                      <a16:colId xmlns:a16="http://schemas.microsoft.com/office/drawing/2014/main" val="2879089314"/>
                    </a:ext>
                  </a:extLst>
                </a:gridCol>
                <a:gridCol w="834033">
                  <a:extLst>
                    <a:ext uri="{9D8B030D-6E8A-4147-A177-3AD203B41FA5}">
                      <a16:colId xmlns:a16="http://schemas.microsoft.com/office/drawing/2014/main" val="1146437816"/>
                    </a:ext>
                  </a:extLst>
                </a:gridCol>
                <a:gridCol w="834033">
                  <a:extLst>
                    <a:ext uri="{9D8B030D-6E8A-4147-A177-3AD203B41FA5}">
                      <a16:colId xmlns:a16="http://schemas.microsoft.com/office/drawing/2014/main" val="2563408861"/>
                    </a:ext>
                  </a:extLst>
                </a:gridCol>
              </a:tblGrid>
              <a:tr h="794808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235881"/>
                  </a:ext>
                </a:extLst>
              </a:tr>
            </a:tbl>
          </a:graphicData>
        </a:graphic>
      </p:graphicFrame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2A390EE5-C34F-4833-9628-793795790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057362"/>
              </p:ext>
            </p:extLst>
          </p:nvPr>
        </p:nvGraphicFramePr>
        <p:xfrm>
          <a:off x="969197" y="3007594"/>
          <a:ext cx="4188315" cy="7609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7663">
                  <a:extLst>
                    <a:ext uri="{9D8B030D-6E8A-4147-A177-3AD203B41FA5}">
                      <a16:colId xmlns:a16="http://schemas.microsoft.com/office/drawing/2014/main" val="67026476"/>
                    </a:ext>
                  </a:extLst>
                </a:gridCol>
                <a:gridCol w="837663">
                  <a:extLst>
                    <a:ext uri="{9D8B030D-6E8A-4147-A177-3AD203B41FA5}">
                      <a16:colId xmlns:a16="http://schemas.microsoft.com/office/drawing/2014/main" val="937770413"/>
                    </a:ext>
                  </a:extLst>
                </a:gridCol>
                <a:gridCol w="837663">
                  <a:extLst>
                    <a:ext uri="{9D8B030D-6E8A-4147-A177-3AD203B41FA5}">
                      <a16:colId xmlns:a16="http://schemas.microsoft.com/office/drawing/2014/main" val="1035005364"/>
                    </a:ext>
                  </a:extLst>
                </a:gridCol>
                <a:gridCol w="837663">
                  <a:extLst>
                    <a:ext uri="{9D8B030D-6E8A-4147-A177-3AD203B41FA5}">
                      <a16:colId xmlns:a16="http://schemas.microsoft.com/office/drawing/2014/main" val="1214399201"/>
                    </a:ext>
                  </a:extLst>
                </a:gridCol>
                <a:gridCol w="837663">
                  <a:extLst>
                    <a:ext uri="{9D8B030D-6E8A-4147-A177-3AD203B41FA5}">
                      <a16:colId xmlns:a16="http://schemas.microsoft.com/office/drawing/2014/main" val="4280497441"/>
                    </a:ext>
                  </a:extLst>
                </a:gridCol>
              </a:tblGrid>
              <a:tr h="760942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067760"/>
                  </a:ext>
                </a:extLst>
              </a:tr>
            </a:tbl>
          </a:graphicData>
        </a:graphic>
      </p:graphicFrame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B509A65B-318B-44F8-BA06-1E2005C0E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836064"/>
              </p:ext>
            </p:extLst>
          </p:nvPr>
        </p:nvGraphicFramePr>
        <p:xfrm>
          <a:off x="4322627" y="3769888"/>
          <a:ext cx="2522847" cy="794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0949">
                  <a:extLst>
                    <a:ext uri="{9D8B030D-6E8A-4147-A177-3AD203B41FA5}">
                      <a16:colId xmlns:a16="http://schemas.microsoft.com/office/drawing/2014/main" val="3159222588"/>
                    </a:ext>
                  </a:extLst>
                </a:gridCol>
                <a:gridCol w="840949">
                  <a:extLst>
                    <a:ext uri="{9D8B030D-6E8A-4147-A177-3AD203B41FA5}">
                      <a16:colId xmlns:a16="http://schemas.microsoft.com/office/drawing/2014/main" val="3387935939"/>
                    </a:ext>
                  </a:extLst>
                </a:gridCol>
                <a:gridCol w="840949">
                  <a:extLst>
                    <a:ext uri="{9D8B030D-6E8A-4147-A177-3AD203B41FA5}">
                      <a16:colId xmlns:a16="http://schemas.microsoft.com/office/drawing/2014/main" val="771426387"/>
                    </a:ext>
                  </a:extLst>
                </a:gridCol>
              </a:tblGrid>
              <a:tr h="794808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989472"/>
                  </a:ext>
                </a:extLst>
              </a:tr>
            </a:tbl>
          </a:graphicData>
        </a:graphic>
      </p:graphicFrame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D4980D34-38CE-4152-9B9F-C08785322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055228"/>
              </p:ext>
            </p:extLst>
          </p:nvPr>
        </p:nvGraphicFramePr>
        <p:xfrm>
          <a:off x="1831776" y="4566048"/>
          <a:ext cx="4162425" cy="8096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2485">
                  <a:extLst>
                    <a:ext uri="{9D8B030D-6E8A-4147-A177-3AD203B41FA5}">
                      <a16:colId xmlns:a16="http://schemas.microsoft.com/office/drawing/2014/main" val="361454759"/>
                    </a:ext>
                  </a:extLst>
                </a:gridCol>
                <a:gridCol w="832485">
                  <a:extLst>
                    <a:ext uri="{9D8B030D-6E8A-4147-A177-3AD203B41FA5}">
                      <a16:colId xmlns:a16="http://schemas.microsoft.com/office/drawing/2014/main" val="232770312"/>
                    </a:ext>
                  </a:extLst>
                </a:gridCol>
                <a:gridCol w="832485">
                  <a:extLst>
                    <a:ext uri="{9D8B030D-6E8A-4147-A177-3AD203B41FA5}">
                      <a16:colId xmlns:a16="http://schemas.microsoft.com/office/drawing/2014/main" val="3761566446"/>
                    </a:ext>
                  </a:extLst>
                </a:gridCol>
                <a:gridCol w="832485">
                  <a:extLst>
                    <a:ext uri="{9D8B030D-6E8A-4147-A177-3AD203B41FA5}">
                      <a16:colId xmlns:a16="http://schemas.microsoft.com/office/drawing/2014/main" val="2711941101"/>
                    </a:ext>
                  </a:extLst>
                </a:gridCol>
                <a:gridCol w="832485">
                  <a:extLst>
                    <a:ext uri="{9D8B030D-6E8A-4147-A177-3AD203B41FA5}">
                      <a16:colId xmlns:a16="http://schemas.microsoft.com/office/drawing/2014/main" val="1667752225"/>
                    </a:ext>
                  </a:extLst>
                </a:gridCol>
              </a:tblGrid>
              <a:tr h="809623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785428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016ED1-32EE-4BB5-9C11-EBCF807AA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89" y="1340494"/>
            <a:ext cx="6700085" cy="10729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E3227B-F5FE-4786-94B3-07E1E4F82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003" y="2138111"/>
            <a:ext cx="5040981" cy="10729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E02332-3AC3-4037-AF73-1F0758DCB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834" y="2932920"/>
            <a:ext cx="4214414" cy="10729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1BEA7A-D814-4BC8-AC38-2B101616C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325" y="3711487"/>
            <a:ext cx="2543149" cy="10729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E67EE8-4487-44BA-AE46-E9CE1FC30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178" y="4506296"/>
            <a:ext cx="4188315" cy="1072989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1E77C660-A6B2-4C0D-A461-862AE53BC0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542263"/>
              </p:ext>
            </p:extLst>
          </p:nvPr>
        </p:nvGraphicFramePr>
        <p:xfrm>
          <a:off x="4313201" y="1410570"/>
          <a:ext cx="862909" cy="3954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2909">
                  <a:extLst>
                    <a:ext uri="{9D8B030D-6E8A-4147-A177-3AD203B41FA5}">
                      <a16:colId xmlns:a16="http://schemas.microsoft.com/office/drawing/2014/main" val="491041410"/>
                    </a:ext>
                  </a:extLst>
                </a:gridCol>
              </a:tblGrid>
              <a:tr h="790998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901272"/>
                  </a:ext>
                </a:extLst>
              </a:tr>
              <a:tr h="790998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29092"/>
                  </a:ext>
                </a:extLst>
              </a:tr>
              <a:tr h="790998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433677"/>
                  </a:ext>
                </a:extLst>
              </a:tr>
              <a:tr h="790998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582163"/>
                  </a:ext>
                </a:extLst>
              </a:tr>
              <a:tr h="790998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74163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FC1C783-0302-4B8C-8E99-9D65CAE62BC0}"/>
              </a:ext>
            </a:extLst>
          </p:cNvPr>
          <p:cNvSpPr txBox="1"/>
          <p:nvPr/>
        </p:nvSpPr>
        <p:spPr>
          <a:xfrm>
            <a:off x="4185343" y="371591"/>
            <a:ext cx="3821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</a:t>
            </a:r>
          </a:p>
        </p:txBody>
      </p:sp>
      <p:sp>
        <p:nvSpPr>
          <p:cNvPr id="3" name="Управляющая кнопка: &quot;На главную&quot; 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FF3A269E-2688-4890-9502-70066DAF74C6}"/>
              </a:ext>
            </a:extLst>
          </p:cNvPr>
          <p:cNvSpPr/>
          <p:nvPr/>
        </p:nvSpPr>
        <p:spPr>
          <a:xfrm>
            <a:off x="85725" y="6057900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&quot;Назад&quot; или &quot;Предыдущий&quot;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3DBAD0E-06DA-4092-9655-8072BDDFDC74}"/>
              </a:ext>
            </a:extLst>
          </p:cNvPr>
          <p:cNvSpPr/>
          <p:nvPr/>
        </p:nvSpPr>
        <p:spPr>
          <a:xfrm>
            <a:off x="11010900" y="6417900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&quot;Вперед&quot; или &quot;Следующий&quot;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D00A344-00A2-4EB4-880D-8D4F52EDA2CC}"/>
              </a:ext>
            </a:extLst>
          </p:cNvPr>
          <p:cNvSpPr/>
          <p:nvPr/>
        </p:nvSpPr>
        <p:spPr>
          <a:xfrm>
            <a:off x="11661792" y="6417900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5A54538-D68A-496E-9741-FF7D96FB19D7}"/>
              </a:ext>
            </a:extLst>
          </p:cNvPr>
          <p:cNvSpPr/>
          <p:nvPr/>
        </p:nvSpPr>
        <p:spPr>
          <a:xfrm>
            <a:off x="7182659" y="3243190"/>
            <a:ext cx="4053507" cy="3026981"/>
          </a:xfrm>
          <a:prstGeom prst="ellipse">
            <a:avLst/>
          </a:prstGeom>
          <a:solidFill>
            <a:srgbClr val="CC00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мальчики бросались в шляпу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6B1C3B4C-84A0-4A85-8B48-4BBB2D842BEE}"/>
              </a:ext>
            </a:extLst>
          </p:cNvPr>
          <p:cNvSpPr/>
          <p:nvPr/>
        </p:nvSpPr>
        <p:spPr>
          <a:xfrm>
            <a:off x="7204970" y="3242538"/>
            <a:ext cx="4053507" cy="3027633"/>
          </a:xfrm>
          <a:prstGeom prst="ellipse">
            <a:avLst/>
          </a:prstGeom>
          <a:solidFill>
            <a:srgbClr val="CC00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схватил Вадик, лыжную палку или клюшку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59BA47D3-4A0D-41F3-A849-8F7C6F8B31C0}"/>
              </a:ext>
            </a:extLst>
          </p:cNvPr>
          <p:cNvSpPr/>
          <p:nvPr/>
        </p:nvSpPr>
        <p:spPr>
          <a:xfrm>
            <a:off x="7206276" y="3243191"/>
            <a:ext cx="4041045" cy="3026980"/>
          </a:xfrm>
          <a:prstGeom prst="ellipse">
            <a:avLst/>
          </a:prstGeom>
          <a:solidFill>
            <a:srgbClr val="CC00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решили спрятаться мальчики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AC4C6CC-7908-4463-ACFA-8880FB2E501C}"/>
              </a:ext>
            </a:extLst>
          </p:cNvPr>
          <p:cNvSpPr/>
          <p:nvPr/>
        </p:nvSpPr>
        <p:spPr>
          <a:xfrm>
            <a:off x="7195120" y="3243247"/>
            <a:ext cx="4041046" cy="3026924"/>
          </a:xfrm>
          <a:prstGeom prst="ellipse">
            <a:avLst/>
          </a:prstGeom>
          <a:solidFill>
            <a:srgbClr val="CC00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с комода упала шляпа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419C5F7-F624-401A-82AE-A60FDFDAD9FC}"/>
              </a:ext>
            </a:extLst>
          </p:cNvPr>
          <p:cNvSpPr/>
          <p:nvPr/>
        </p:nvSpPr>
        <p:spPr>
          <a:xfrm>
            <a:off x="7116636" y="3242538"/>
            <a:ext cx="4420675" cy="3027633"/>
          </a:xfrm>
          <a:prstGeom prst="ellipse">
            <a:avLst/>
          </a:prstGeom>
          <a:solidFill>
            <a:srgbClr val="CC00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вскочили Вовка и Вадик, увидев, что шляпа двигается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4D3EE15-C4DF-4585-B08B-E6D3DF06D681}"/>
              </a:ext>
            </a:extLst>
          </p:cNvPr>
          <p:cNvSpPr/>
          <p:nvPr/>
        </p:nvSpPr>
        <p:spPr>
          <a:xfrm>
            <a:off x="6981054" y="3505426"/>
            <a:ext cx="4691837" cy="2501855"/>
          </a:xfrm>
          <a:prstGeom prst="ellipse">
            <a:avLst/>
          </a:prstGeom>
          <a:solidFill>
            <a:srgbClr val="CC00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получилось, присмотрись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5DCCE-2D9D-40A7-A006-F43202ACCF3E}"/>
              </a:ext>
            </a:extLst>
          </p:cNvPr>
          <p:cNvSpPr txBox="1"/>
          <p:nvPr/>
        </p:nvSpPr>
        <p:spPr>
          <a:xfrm>
            <a:off x="3355807" y="114639"/>
            <a:ext cx="4908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 по группам!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444CA3-C464-4B0F-B382-C66C811FCF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6000" l="2778" r="98000">
                        <a14:foregroundMark x1="55667" y1="9000" x2="55667" y2="9000"/>
                        <a14:foregroundMark x1="7333" y1="67556" x2="11778" y2="83000"/>
                        <a14:foregroundMark x1="11778" y1="83000" x2="18667" y2="86000"/>
                        <a14:foregroundMark x1="18667" y1="86000" x2="33111" y2="87222"/>
                        <a14:foregroundMark x1="33111" y1="87222" x2="54111" y2="86889"/>
                        <a14:foregroundMark x1="54111" y1="86889" x2="73889" y2="89000"/>
                        <a14:foregroundMark x1="92889" y1="72000" x2="92667" y2="80778"/>
                        <a14:foregroundMark x1="92667" y1="80778" x2="89000" y2="85667"/>
                        <a14:foregroundMark x1="96667" y1="74889" x2="98222" y2="82889"/>
                        <a14:foregroundMark x1="2778" y1="74222" x2="3111" y2="80444"/>
                        <a14:foregroundMark x1="36222" y1="95111" x2="45111" y2="96222"/>
                        <a14:foregroundMark x1="45111" y1="96222" x2="64222" y2="94444"/>
                        <a14:foregroundMark x1="41778" y1="8444" x2="55889" y2="6333"/>
                        <a14:foregroundMark x1="55889" y1="6333" x2="60556" y2="11111"/>
                        <a14:foregroundMark x1="45000" y1="4000" x2="48222" y2="4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38875">
            <a:off x="4115241" y="1289525"/>
            <a:ext cx="1724024" cy="17240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739A33-954B-4335-9FF2-E8F987C9B6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615" y="3633804"/>
            <a:ext cx="1547385" cy="11620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565E96-579E-44D8-A0EA-03871FFA3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88176">
            <a:off x="-175533" y="1535143"/>
            <a:ext cx="2029312" cy="15660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63DB75-8EA1-4B7D-9198-E464F59AC9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94" b="92581" l="3556" r="91556">
                        <a14:foregroundMark x1="60333" y1="4274" x2="70333" y2="11774"/>
                        <a14:foregroundMark x1="8444" y1="82742" x2="9778" y2="71694"/>
                        <a14:foregroundMark x1="3556" y1="77258" x2="3556" y2="77258"/>
                        <a14:foregroundMark x1="41444" y1="90403" x2="41444" y2="90403"/>
                        <a14:foregroundMark x1="81778" y1="90726" x2="77778" y2="92661"/>
                        <a14:foregroundMark x1="90222" y1="21935" x2="90000" y2="22339"/>
                        <a14:foregroundMark x1="90556" y1="55726" x2="90556" y2="55726"/>
                        <a14:foregroundMark x1="91556" y1="25403" x2="91556" y2="25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71408">
            <a:off x="6599042" y="401463"/>
            <a:ext cx="2357919" cy="32486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3753E7-189D-4D8B-839D-C78136226A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7" y="3322241"/>
            <a:ext cx="2270727" cy="33796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63BA148-A0A5-4D73-B511-D7DA2D64B6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3" b="93033" l="5200" r="94800">
                        <a14:foregroundMark x1="47600" y1="9973" x2="47600" y2="9973"/>
                        <a14:foregroundMark x1="7600" y1="51503" x2="7600" y2="51503"/>
                        <a14:foregroundMark x1="5200" y1="59426" x2="5200" y2="59426"/>
                        <a14:foregroundMark x1="37300" y1="93033" x2="37300" y2="93033"/>
                        <a14:foregroundMark x1="58000" y1="92486" x2="58000" y2="92486"/>
                        <a14:foregroundMark x1="92600" y1="56148" x2="92600" y2="56148"/>
                        <a14:foregroundMark x1="94800" y1="58470" x2="94800" y2="58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313" y="4272620"/>
            <a:ext cx="3570081" cy="26133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E7AB64-974B-470B-9FAD-4990289535E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7386">
            <a:off x="1564745" y="1395135"/>
            <a:ext cx="2736042" cy="220878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B290F75-6226-4DA1-BA1B-EAEF7F895F0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13" b="93086" l="8762" r="91005">
                        <a14:foregroundMark x1="43808" y1="6513" x2="51986" y2="11523"/>
                        <a14:foregroundMark x1="8762" y1="77355" x2="8762" y2="77355"/>
                        <a14:foregroundMark x1="91005" y1="78758" x2="91005" y2="80962"/>
                        <a14:foregroundMark x1="43808" y1="93086" x2="56659" y2="92786"/>
                        <a14:foregroundMark x1="72780" y1="85671" x2="72780" y2="85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91761" y="3252217"/>
            <a:ext cx="2239662" cy="26111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9A77833-F634-4794-BB6F-7413CF58266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412" r="90235">
                        <a14:foregroundMark x1="9294" y1="64118" x2="9765" y2="71059"/>
                        <a14:foregroundMark x1="9765" y1="71059" x2="9765" y2="71059"/>
                        <a14:foregroundMark x1="7412" y1="75059" x2="14353" y2="74471"/>
                        <a14:foregroundMark x1="69529" y1="36706" x2="73765" y2="43412"/>
                        <a14:foregroundMark x1="73765" y1="43412" x2="73882" y2="43529"/>
                        <a14:foregroundMark x1="25059" y1="40941" x2="33176" y2="37882"/>
                        <a14:foregroundMark x1="33176" y1="37882" x2="34706" y2="31059"/>
                        <a14:foregroundMark x1="34706" y1="31059" x2="34706" y2="31059"/>
                        <a14:foregroundMark x1="56706" y1="27529" x2="55647" y2="32235"/>
                        <a14:foregroundMark x1="48235" y1="30588" x2="47059" y2="45059"/>
                        <a14:foregroundMark x1="55647" y1="35059" x2="55882" y2="38000"/>
                        <a14:foregroundMark x1="84824" y1="32000" x2="86941" y2="35647"/>
                        <a14:foregroundMark x1="90235" y1="65882" x2="90235" y2="74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174" y="4456300"/>
            <a:ext cx="2481421" cy="248142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7FC94CB-6486-4516-B129-05DD574A87B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0683" flipH="1">
            <a:off x="9254240" y="1606828"/>
            <a:ext cx="2780750" cy="289479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89BB25F-6A5A-4C03-ACC7-E787029AD2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00" b="90000" l="3556" r="98556">
                        <a14:foregroundMark x1="52556" y1="5781" x2="30667" y2="34844"/>
                        <a14:foregroundMark x1="30667" y1="34844" x2="30667" y2="34844"/>
                        <a14:foregroundMark x1="52333" y1="3125" x2="54556" y2="5625"/>
                        <a14:foregroundMark x1="51222" y1="2656" x2="54000" y2="2969"/>
                        <a14:foregroundMark x1="59556" y1="6563" x2="59556" y2="6563"/>
                        <a14:foregroundMark x1="66556" y1="24531" x2="60889" y2="29844"/>
                        <a14:foregroundMark x1="60889" y1="29844" x2="43778" y2="55156"/>
                        <a14:foregroundMark x1="43778" y1="55156" x2="38000" y2="57188"/>
                        <a14:foregroundMark x1="38000" y1="57188" x2="20111" y2="54531"/>
                        <a14:foregroundMark x1="20111" y1="54531" x2="15333" y2="58906"/>
                        <a14:foregroundMark x1="15333" y1="58906" x2="13667" y2="62031"/>
                        <a14:foregroundMark x1="3556" y1="55000" x2="12333" y2="47813"/>
                        <a14:foregroundMark x1="6556" y1="49063" x2="11778" y2="45938"/>
                        <a14:foregroundMark x1="11778" y1="45938" x2="11778" y2="45938"/>
                        <a14:foregroundMark x1="15222" y1="39844" x2="15222" y2="39844"/>
                        <a14:foregroundMark x1="3556" y1="47656" x2="3556" y2="47656"/>
                        <a14:foregroundMark x1="24000" y1="63594" x2="24000" y2="63594"/>
                        <a14:foregroundMark x1="20000" y1="69844" x2="20000" y2="69844"/>
                        <a14:foregroundMark x1="26222" y1="75313" x2="40778" y2="77344"/>
                        <a14:foregroundMark x1="40778" y1="77344" x2="53556" y2="74531"/>
                        <a14:foregroundMark x1="53556" y1="74531" x2="65000" y2="71094"/>
                        <a14:foregroundMark x1="88000" y1="34688" x2="95444" y2="47031"/>
                        <a14:foregroundMark x1="95444" y1="47031" x2="95778" y2="50000"/>
                        <a14:foregroundMark x1="83333" y1="20781" x2="83333" y2="24688"/>
                        <a14:foregroundMark x1="48111" y1="6875" x2="48111" y2="6875"/>
                        <a14:foregroundMark x1="44111" y1="12656" x2="44111" y2="12656"/>
                        <a14:foregroundMark x1="96000" y1="42344" x2="96111" y2="42969"/>
                        <a14:foregroundMark x1="96222" y1="40313" x2="96222" y2="40313"/>
                        <a14:foregroundMark x1="96444" y1="62969" x2="96444" y2="62969"/>
                        <a14:foregroundMark x1="83778" y1="20625" x2="83778" y2="20625"/>
                        <a14:foregroundMark x1="83778" y1="18594" x2="83778" y2="18594"/>
                        <a14:foregroundMark x1="96222" y1="39688" x2="96222" y2="39688"/>
                        <a14:foregroundMark x1="98556" y1="66719" x2="81889" y2="72031"/>
                        <a14:foregroundMark x1="75556" y1="74844" x2="60556" y2="88594"/>
                        <a14:foregroundMark x1="60556" y1="88594" x2="60444" y2="88594"/>
                        <a14:foregroundMark x1="43444" y1="89688" x2="25000" y2="86406"/>
                        <a14:foregroundMark x1="25000" y1="86406" x2="14556" y2="77344"/>
                        <a14:foregroundMark x1="60444" y1="6719" x2="60444" y2="6719"/>
                        <a14:foregroundMark x1="61333" y1="7500" x2="61333" y2="7500"/>
                        <a14:foregroundMark x1="61667" y1="7969" x2="61667" y2="7969"/>
                        <a14:foregroundMark x1="96222" y1="39375" x2="96222" y2="39375"/>
                        <a14:foregroundMark x1="61556" y1="7344" x2="61556" y2="7344"/>
                        <a14:foregroundMark x1="83778" y1="17656" x2="83778" y2="17656"/>
                        <a14:foregroundMark x1="96444" y1="39063" x2="96444" y2="39063"/>
                        <a14:foregroundMark x1="16444" y1="39219" x2="16444" y2="39219"/>
                        <a14:backgroundMark x1="57444" y1="313" x2="57444" y2="313"/>
                        <a14:backgroundMark x1="56889" y1="313" x2="56889" y2="313"/>
                        <a14:backgroundMark x1="56444" y1="313" x2="56444" y2="313"/>
                        <a14:backgroundMark x1="11556" y1="71250" x2="13000" y2="71094"/>
                        <a14:backgroundMark x1="9000" y1="68281" x2="9000" y2="68281"/>
                        <a14:backgroundMark x1="71556" y1="88438" x2="75444" y2="84688"/>
                        <a14:backgroundMark x1="74000" y1="84531" x2="74000" y2="84531"/>
                        <a14:backgroundMark x1="73000" y1="84844" x2="73000" y2="84844"/>
                        <a14:backgroundMark x1="75333" y1="83750" x2="75333" y2="83750"/>
                        <a14:backgroundMark x1="74222" y1="83906" x2="74222" y2="83906"/>
                        <a14:backgroundMark x1="71667" y1="84688" x2="71667" y2="84688"/>
                        <a14:backgroundMark x1="71111" y1="84688" x2="71111" y2="84688"/>
                        <a14:backgroundMark x1="72778" y1="83750" x2="72778" y2="83750"/>
                        <a14:backgroundMark x1="72111" y1="83750" x2="72111" y2="83750"/>
                        <a14:backgroundMark x1="74889" y1="82656" x2="74889" y2="8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888" y="3103867"/>
            <a:ext cx="2228855" cy="158496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8F3F17C-3DA3-4548-B38C-E6E567F6902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21459" y="5399782"/>
            <a:ext cx="2363708" cy="147957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A01E5AE-9DB8-4C1F-8D33-C02763305B6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552" y="4941276"/>
            <a:ext cx="1914524" cy="191452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390FFA-AA93-4E1A-82DD-2381E6ECA6BA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9848">
            <a:off x="78467" y="71139"/>
            <a:ext cx="2715112" cy="140317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FEEEE8B-E1F0-4441-9994-E05E55E46FF3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51" b="98949" l="10000" r="90000">
                        <a14:foregroundMark x1="46087" y1="3152" x2="53370" y2="9282"/>
                        <a14:foregroundMark x1="43478" y1="92995" x2="50217" y2="94046"/>
                        <a14:foregroundMark x1="50217" y1="94046" x2="56304" y2="93345"/>
                        <a14:foregroundMark x1="52826" y1="99124" x2="52826" y2="99124"/>
                        <a14:foregroundMark x1="43696" y1="1051" x2="45652" y2="2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0322">
            <a:off x="8666487" y="100359"/>
            <a:ext cx="3148570" cy="195416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3DA6FF7-DF56-4B26-8AED-8496445BCFF7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748" y="3063736"/>
            <a:ext cx="2111298" cy="2302187"/>
          </a:xfrm>
          <a:prstGeom prst="rect">
            <a:avLst/>
          </a:prstGeom>
        </p:spPr>
      </p:pic>
      <p:sp>
        <p:nvSpPr>
          <p:cNvPr id="2" name="Управляющая кнопка: &quot;На главную&quot; 1">
            <a:hlinkClick r:id="rId25" action="ppaction://hlinksldjump" highlightClick="1"/>
            <a:extLst>
              <a:ext uri="{FF2B5EF4-FFF2-40B4-BE49-F238E27FC236}">
                <a16:creationId xmlns:a16="http://schemas.microsoft.com/office/drawing/2014/main" id="{6031F90B-B2DA-4D21-B8D8-B9C33F4B2817}"/>
              </a:ext>
            </a:extLst>
          </p:cNvPr>
          <p:cNvSpPr/>
          <p:nvPr/>
        </p:nvSpPr>
        <p:spPr>
          <a:xfrm>
            <a:off x="62277" y="6070642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&quot;Вперед&quot; или &quot;Следующи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89CE957-27E2-4471-964D-BB3F4FCC9B03}"/>
              </a:ext>
            </a:extLst>
          </p:cNvPr>
          <p:cNvSpPr/>
          <p:nvPr/>
        </p:nvSpPr>
        <p:spPr>
          <a:xfrm>
            <a:off x="11782919" y="6410325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Назад&quot; или &quot;Предыдущий&quot; 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454D50E-DAB7-42D2-90D6-A7BA92C84EC6}"/>
              </a:ext>
            </a:extLst>
          </p:cNvPr>
          <p:cNvSpPr/>
          <p:nvPr/>
        </p:nvSpPr>
        <p:spPr>
          <a:xfrm>
            <a:off x="11098520" y="6410325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98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5DCCE-2D9D-40A7-A006-F43202ACCF3E}"/>
              </a:ext>
            </a:extLst>
          </p:cNvPr>
          <p:cNvSpPr txBox="1"/>
          <p:nvPr/>
        </p:nvSpPr>
        <p:spPr>
          <a:xfrm>
            <a:off x="3248025" y="83889"/>
            <a:ext cx="569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ГОЛОВНЫЕ УБОРЫ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444CA3-C464-4B0F-B382-C66C811FCF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6000" l="2778" r="98000">
                        <a14:foregroundMark x1="55667" y1="9000" x2="55667" y2="9000"/>
                        <a14:foregroundMark x1="7333" y1="67556" x2="11778" y2="83000"/>
                        <a14:foregroundMark x1="11778" y1="83000" x2="18667" y2="86000"/>
                        <a14:foregroundMark x1="18667" y1="86000" x2="33111" y2="87222"/>
                        <a14:foregroundMark x1="33111" y1="87222" x2="54111" y2="86889"/>
                        <a14:foregroundMark x1="54111" y1="86889" x2="73889" y2="89000"/>
                        <a14:foregroundMark x1="92889" y1="72000" x2="92667" y2="80778"/>
                        <a14:foregroundMark x1="92667" y1="80778" x2="89000" y2="85667"/>
                        <a14:foregroundMark x1="96667" y1="74889" x2="98222" y2="82889"/>
                        <a14:foregroundMark x1="2778" y1="74222" x2="3111" y2="80444"/>
                        <a14:foregroundMark x1="36222" y1="95111" x2="45111" y2="96222"/>
                        <a14:foregroundMark x1="45111" y1="96222" x2="64222" y2="94444"/>
                        <a14:foregroundMark x1="41778" y1="8444" x2="55889" y2="6333"/>
                        <a14:foregroundMark x1="55889" y1="6333" x2="60556" y2="11111"/>
                        <a14:foregroundMark x1="45000" y1="4000" x2="48222" y2="4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38875">
            <a:off x="4115241" y="1289525"/>
            <a:ext cx="1724024" cy="17240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739A33-954B-4335-9FF2-E8F987C9B6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615" y="3633804"/>
            <a:ext cx="1547385" cy="11620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565E96-579E-44D8-A0EA-03871FFA3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88176">
            <a:off x="-175533" y="1535143"/>
            <a:ext cx="2029312" cy="1566021"/>
          </a:xfrm>
          <a:prstGeom prst="rect">
            <a:avLst/>
          </a:prstGeom>
        </p:spPr>
      </p:pic>
      <p:sp>
        <p:nvSpPr>
          <p:cNvPr id="2" name="Управляющая кнопка: &quot;На главную&quot;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9EEAD7DA-129C-43D2-9D3F-C6DCFE480354}"/>
              </a:ext>
            </a:extLst>
          </p:cNvPr>
          <p:cNvSpPr/>
          <p:nvPr/>
        </p:nvSpPr>
        <p:spPr>
          <a:xfrm>
            <a:off x="107385" y="6067425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&quot;Назад&quot; или &quot;Предыдущий&quot;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5F8CC53-010D-4BF3-A865-5DDE423877C9}"/>
              </a:ext>
            </a:extLst>
          </p:cNvPr>
          <p:cNvSpPr/>
          <p:nvPr/>
        </p:nvSpPr>
        <p:spPr>
          <a:xfrm>
            <a:off x="11058307" y="6397875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C5B1E9C-F592-463E-99BB-6EA73897A62E}"/>
              </a:ext>
            </a:extLst>
          </p:cNvPr>
          <p:cNvSpPr/>
          <p:nvPr/>
        </p:nvSpPr>
        <p:spPr>
          <a:xfrm>
            <a:off x="11724615" y="6397875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2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5DCCE-2D9D-40A7-A006-F43202ACCF3E}"/>
              </a:ext>
            </a:extLst>
          </p:cNvPr>
          <p:cNvSpPr txBox="1"/>
          <p:nvPr/>
        </p:nvSpPr>
        <p:spPr>
          <a:xfrm>
            <a:off x="3355807" y="114639"/>
            <a:ext cx="4908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 по группам!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444CA3-C464-4B0F-B382-C66C811FCF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6000" l="2778" r="98000">
                        <a14:foregroundMark x1="55667" y1="9000" x2="55667" y2="9000"/>
                        <a14:foregroundMark x1="7333" y1="67556" x2="11778" y2="83000"/>
                        <a14:foregroundMark x1="11778" y1="83000" x2="18667" y2="86000"/>
                        <a14:foregroundMark x1="18667" y1="86000" x2="33111" y2="87222"/>
                        <a14:foregroundMark x1="33111" y1="87222" x2="54111" y2="86889"/>
                        <a14:foregroundMark x1="54111" y1="86889" x2="73889" y2="89000"/>
                        <a14:foregroundMark x1="92889" y1="72000" x2="92667" y2="80778"/>
                        <a14:foregroundMark x1="92667" y1="80778" x2="89000" y2="85667"/>
                        <a14:foregroundMark x1="96667" y1="74889" x2="98222" y2="82889"/>
                        <a14:foregroundMark x1="2778" y1="74222" x2="3111" y2="80444"/>
                        <a14:foregroundMark x1="36222" y1="95111" x2="45111" y2="96222"/>
                        <a14:foregroundMark x1="45111" y1="96222" x2="64222" y2="94444"/>
                        <a14:foregroundMark x1="41778" y1="8444" x2="55889" y2="6333"/>
                        <a14:foregroundMark x1="55889" y1="6333" x2="60556" y2="11111"/>
                        <a14:foregroundMark x1="45000" y1="4000" x2="48222" y2="4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38875">
            <a:off x="4115241" y="1289525"/>
            <a:ext cx="1724024" cy="17240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739A33-954B-4335-9FF2-E8F987C9B6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615" y="3633804"/>
            <a:ext cx="1547385" cy="11620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565E96-579E-44D8-A0EA-03871FFA3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88176">
            <a:off x="-175533" y="1535143"/>
            <a:ext cx="2029312" cy="15660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63DB75-8EA1-4B7D-9198-E464F59AC9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94" b="92581" l="3556" r="91556">
                        <a14:foregroundMark x1="60333" y1="4274" x2="70333" y2="11774"/>
                        <a14:foregroundMark x1="8444" y1="82742" x2="9778" y2="71694"/>
                        <a14:foregroundMark x1="3556" y1="77258" x2="3556" y2="77258"/>
                        <a14:foregroundMark x1="41444" y1="90403" x2="41444" y2="90403"/>
                        <a14:foregroundMark x1="81778" y1="90726" x2="77778" y2="92661"/>
                        <a14:foregroundMark x1="90222" y1="21935" x2="90000" y2="22339"/>
                        <a14:foregroundMark x1="90556" y1="55726" x2="90556" y2="55726"/>
                        <a14:foregroundMark x1="91556" y1="25403" x2="91556" y2="25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71408">
            <a:off x="6599042" y="401463"/>
            <a:ext cx="2357919" cy="32486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3753E7-189D-4D8B-839D-C78136226A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7" y="3322241"/>
            <a:ext cx="2270727" cy="33796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63BA148-A0A5-4D73-B511-D7DA2D64B6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3" b="93033" l="5200" r="94800">
                        <a14:foregroundMark x1="47600" y1="9973" x2="47600" y2="9973"/>
                        <a14:foregroundMark x1="7600" y1="51503" x2="7600" y2="51503"/>
                        <a14:foregroundMark x1="5200" y1="59426" x2="5200" y2="59426"/>
                        <a14:foregroundMark x1="37300" y1="93033" x2="37300" y2="93033"/>
                        <a14:foregroundMark x1="58000" y1="92486" x2="58000" y2="92486"/>
                        <a14:foregroundMark x1="92600" y1="56148" x2="92600" y2="56148"/>
                        <a14:foregroundMark x1="94800" y1="58470" x2="94800" y2="58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313" y="4272620"/>
            <a:ext cx="3570081" cy="26133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E7AB64-974B-470B-9FAD-4990289535E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7386">
            <a:off x="1564745" y="1395135"/>
            <a:ext cx="2736042" cy="220878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B290F75-6226-4DA1-BA1B-EAEF7F895F0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13" b="93086" l="8762" r="91005">
                        <a14:foregroundMark x1="43808" y1="6513" x2="51986" y2="11523"/>
                        <a14:foregroundMark x1="8762" y1="77355" x2="8762" y2="77355"/>
                        <a14:foregroundMark x1="91005" y1="78758" x2="91005" y2="80962"/>
                        <a14:foregroundMark x1="43808" y1="93086" x2="56659" y2="92786"/>
                        <a14:foregroundMark x1="72780" y1="85671" x2="72780" y2="85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91761" y="3252217"/>
            <a:ext cx="2239662" cy="26111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9A77833-F634-4794-BB6F-7413CF58266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412" r="90235">
                        <a14:foregroundMark x1="9294" y1="64118" x2="9765" y2="71059"/>
                        <a14:foregroundMark x1="9765" y1="71059" x2="9765" y2="71059"/>
                        <a14:foregroundMark x1="7412" y1="75059" x2="14353" y2="74471"/>
                        <a14:foregroundMark x1="69529" y1="36706" x2="73765" y2="43412"/>
                        <a14:foregroundMark x1="73765" y1="43412" x2="73882" y2="43529"/>
                        <a14:foregroundMark x1="25059" y1="40941" x2="33176" y2="37882"/>
                        <a14:foregroundMark x1="33176" y1="37882" x2="34706" y2="31059"/>
                        <a14:foregroundMark x1="34706" y1="31059" x2="34706" y2="31059"/>
                        <a14:foregroundMark x1="56706" y1="27529" x2="55647" y2="32235"/>
                        <a14:foregroundMark x1="48235" y1="30588" x2="47059" y2="45059"/>
                        <a14:foregroundMark x1="55647" y1="35059" x2="55882" y2="38000"/>
                        <a14:foregroundMark x1="84824" y1="32000" x2="86941" y2="35647"/>
                        <a14:foregroundMark x1="90235" y1="65882" x2="90235" y2="74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174" y="4456300"/>
            <a:ext cx="2481421" cy="248142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7FC94CB-6486-4516-B129-05DD574A87B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0683" flipH="1">
            <a:off x="9254240" y="1606828"/>
            <a:ext cx="2780750" cy="289479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89BB25F-6A5A-4C03-ACC7-E787029AD2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00" b="90000" l="3556" r="98556">
                        <a14:foregroundMark x1="52556" y1="5781" x2="30667" y2="34844"/>
                        <a14:foregroundMark x1="30667" y1="34844" x2="30667" y2="34844"/>
                        <a14:foregroundMark x1="52333" y1="3125" x2="54556" y2="5625"/>
                        <a14:foregroundMark x1="51222" y1="2656" x2="54000" y2="2969"/>
                        <a14:foregroundMark x1="59556" y1="6563" x2="59556" y2="6563"/>
                        <a14:foregroundMark x1="66556" y1="24531" x2="60889" y2="29844"/>
                        <a14:foregroundMark x1="60889" y1="29844" x2="43778" y2="55156"/>
                        <a14:foregroundMark x1="43778" y1="55156" x2="38000" y2="57188"/>
                        <a14:foregroundMark x1="38000" y1="57188" x2="20111" y2="54531"/>
                        <a14:foregroundMark x1="20111" y1="54531" x2="15333" y2="58906"/>
                        <a14:foregroundMark x1="15333" y1="58906" x2="13667" y2="62031"/>
                        <a14:foregroundMark x1="3556" y1="55000" x2="12333" y2="47813"/>
                        <a14:foregroundMark x1="6556" y1="49063" x2="11778" y2="45938"/>
                        <a14:foregroundMark x1="11778" y1="45938" x2="11778" y2="45938"/>
                        <a14:foregroundMark x1="15222" y1="39844" x2="15222" y2="39844"/>
                        <a14:foregroundMark x1="3556" y1="47656" x2="3556" y2="47656"/>
                        <a14:foregroundMark x1="24000" y1="63594" x2="24000" y2="63594"/>
                        <a14:foregroundMark x1="20000" y1="69844" x2="20000" y2="69844"/>
                        <a14:foregroundMark x1="26222" y1="75313" x2="40778" y2="77344"/>
                        <a14:foregroundMark x1="40778" y1="77344" x2="53556" y2="74531"/>
                        <a14:foregroundMark x1="53556" y1="74531" x2="65000" y2="71094"/>
                        <a14:foregroundMark x1="88000" y1="34688" x2="95444" y2="47031"/>
                        <a14:foregroundMark x1="95444" y1="47031" x2="95778" y2="50000"/>
                        <a14:foregroundMark x1="83333" y1="20781" x2="83333" y2="24688"/>
                        <a14:foregroundMark x1="48111" y1="6875" x2="48111" y2="6875"/>
                        <a14:foregroundMark x1="44111" y1="12656" x2="44111" y2="12656"/>
                        <a14:foregroundMark x1="96000" y1="42344" x2="96111" y2="42969"/>
                        <a14:foregroundMark x1="96222" y1="40313" x2="96222" y2="40313"/>
                        <a14:foregroundMark x1="96444" y1="62969" x2="96444" y2="62969"/>
                        <a14:foregroundMark x1="83778" y1="20625" x2="83778" y2="20625"/>
                        <a14:foregroundMark x1="83778" y1="18594" x2="83778" y2="18594"/>
                        <a14:foregroundMark x1="96222" y1="39688" x2="96222" y2="39688"/>
                        <a14:foregroundMark x1="98556" y1="66719" x2="81889" y2="72031"/>
                        <a14:foregroundMark x1="75556" y1="74844" x2="60556" y2="88594"/>
                        <a14:foregroundMark x1="60556" y1="88594" x2="60444" y2="88594"/>
                        <a14:foregroundMark x1="43444" y1="89688" x2="25000" y2="86406"/>
                        <a14:foregroundMark x1="25000" y1="86406" x2="14556" y2="77344"/>
                        <a14:foregroundMark x1="60444" y1="6719" x2="60444" y2="6719"/>
                        <a14:foregroundMark x1="61333" y1="7500" x2="61333" y2="7500"/>
                        <a14:foregroundMark x1="61667" y1="7969" x2="61667" y2="7969"/>
                        <a14:foregroundMark x1="96222" y1="39375" x2="96222" y2="39375"/>
                        <a14:foregroundMark x1="61556" y1="7344" x2="61556" y2="7344"/>
                        <a14:foregroundMark x1="83778" y1="17656" x2="83778" y2="17656"/>
                        <a14:foregroundMark x1="96444" y1="39063" x2="96444" y2="39063"/>
                        <a14:foregroundMark x1="16444" y1="39219" x2="16444" y2="39219"/>
                        <a14:backgroundMark x1="57444" y1="313" x2="57444" y2="313"/>
                        <a14:backgroundMark x1="56889" y1="313" x2="56889" y2="313"/>
                        <a14:backgroundMark x1="56444" y1="313" x2="56444" y2="313"/>
                        <a14:backgroundMark x1="11556" y1="71250" x2="13000" y2="71094"/>
                        <a14:backgroundMark x1="9000" y1="68281" x2="9000" y2="68281"/>
                        <a14:backgroundMark x1="71556" y1="88438" x2="75444" y2="84688"/>
                        <a14:backgroundMark x1="74000" y1="84531" x2="74000" y2="84531"/>
                        <a14:backgroundMark x1="73000" y1="84844" x2="73000" y2="84844"/>
                        <a14:backgroundMark x1="75333" y1="83750" x2="75333" y2="83750"/>
                        <a14:backgroundMark x1="74222" y1="83906" x2="74222" y2="83906"/>
                        <a14:backgroundMark x1="71667" y1="84688" x2="71667" y2="84688"/>
                        <a14:backgroundMark x1="71111" y1="84688" x2="71111" y2="84688"/>
                        <a14:backgroundMark x1="72778" y1="83750" x2="72778" y2="83750"/>
                        <a14:backgroundMark x1="72111" y1="83750" x2="72111" y2="83750"/>
                        <a14:backgroundMark x1="74889" y1="82656" x2="74889" y2="8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888" y="3103867"/>
            <a:ext cx="2228855" cy="158496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8F3F17C-3DA3-4548-B38C-E6E567F6902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21459" y="5399782"/>
            <a:ext cx="2363708" cy="147957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A01E5AE-9DB8-4C1F-8D33-C02763305B6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552" y="4941276"/>
            <a:ext cx="1914524" cy="191452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390FFA-AA93-4E1A-82DD-2381E6ECA6BA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9848">
            <a:off x="78467" y="71139"/>
            <a:ext cx="2715112" cy="140317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FEEEE8B-E1F0-4441-9994-E05E55E46FF3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51" b="98949" l="10000" r="90000">
                        <a14:foregroundMark x1="46087" y1="3152" x2="53370" y2="9282"/>
                        <a14:foregroundMark x1="43478" y1="92995" x2="50217" y2="94046"/>
                        <a14:foregroundMark x1="50217" y1="94046" x2="56304" y2="93345"/>
                        <a14:foregroundMark x1="52826" y1="99124" x2="52826" y2="99124"/>
                        <a14:foregroundMark x1="43696" y1="1051" x2="45652" y2="2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0322">
            <a:off x="8666487" y="100359"/>
            <a:ext cx="3148570" cy="195416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3DA6FF7-DF56-4B26-8AED-8496445BCFF7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748" y="3063736"/>
            <a:ext cx="2111298" cy="2302187"/>
          </a:xfrm>
          <a:prstGeom prst="rect">
            <a:avLst/>
          </a:prstGeom>
        </p:spPr>
      </p:pic>
      <p:sp>
        <p:nvSpPr>
          <p:cNvPr id="2" name="Управляющая кнопка: &quot;На главную&quot; 1">
            <a:hlinkClick r:id="rId25" action="ppaction://hlinksldjump" highlightClick="1"/>
            <a:extLst>
              <a:ext uri="{FF2B5EF4-FFF2-40B4-BE49-F238E27FC236}">
                <a16:creationId xmlns:a16="http://schemas.microsoft.com/office/drawing/2014/main" id="{6031F90B-B2DA-4D21-B8D8-B9C33F4B2817}"/>
              </a:ext>
            </a:extLst>
          </p:cNvPr>
          <p:cNvSpPr/>
          <p:nvPr/>
        </p:nvSpPr>
        <p:spPr>
          <a:xfrm>
            <a:off x="62277" y="6070642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&quot;Вперед&quot; или &quot;Следующи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89CE957-27E2-4471-964D-BB3F4FCC9B03}"/>
              </a:ext>
            </a:extLst>
          </p:cNvPr>
          <p:cNvSpPr/>
          <p:nvPr/>
        </p:nvSpPr>
        <p:spPr>
          <a:xfrm>
            <a:off x="11782919" y="6410325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Назад&quot; или &quot;Предыдущий&quot; 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454D50E-DAB7-42D2-90D6-A7BA92C84EC6}"/>
              </a:ext>
            </a:extLst>
          </p:cNvPr>
          <p:cNvSpPr/>
          <p:nvPr/>
        </p:nvSpPr>
        <p:spPr>
          <a:xfrm>
            <a:off x="11098520" y="6410325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9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1D2CB-A6A5-4286-9898-8D45DB97F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3713"/>
            <a:ext cx="9144000" cy="138271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литературного произведения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182BFB-2B72-4CC1-82F0-59271F240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2815" y="1981200"/>
            <a:ext cx="9046369" cy="4383087"/>
          </a:xfrm>
        </p:spPr>
        <p:txBody>
          <a:bodyPr>
            <a:normAutofit/>
          </a:bodyPr>
          <a:lstStyle/>
          <a:p>
            <a:pPr indent="4500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«Живая шляпа» хоть и написан в 20 веке писателем, которому в 2023 году исполнилось бы 115 лет, Носовым Н.Н., но и сегодня обладает интеллектуальной и нравственной ценностью для развития детей. Произведение учит детей тому, как важно находить смысл в том, что кажется непонятным на первый взгляд, как важно не просто верить глазам, а докопаться до сути, прежде чем предпринимать какие-то действия. Моральная составляющая рассказа дает возможность для развития у детей таких черт характера, как смелость и дружба, столь необходимых для человека. «Живая шляпа» может быть использована в образовательном процессе как электронное иллюстрированное пособие для детей 5-7 лет, что однозначно улучшает восприятие данного произведения.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3494600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5DCCE-2D9D-40A7-A006-F43202ACCF3E}"/>
              </a:ext>
            </a:extLst>
          </p:cNvPr>
          <p:cNvSpPr txBox="1"/>
          <p:nvPr/>
        </p:nvSpPr>
        <p:spPr>
          <a:xfrm>
            <a:off x="2048043" y="83889"/>
            <a:ext cx="809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ЗИМНЯЯ ОДЕЖДА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63DB75-8EA1-4B7D-9198-E464F59AC9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94" b="92581" l="3556" r="91556">
                        <a14:foregroundMark x1="60333" y1="4274" x2="70333" y2="11774"/>
                        <a14:foregroundMark x1="8444" y1="82742" x2="9778" y2="71694"/>
                        <a14:foregroundMark x1="3556" y1="77258" x2="3556" y2="77258"/>
                        <a14:foregroundMark x1="41444" y1="90403" x2="41444" y2="90403"/>
                        <a14:foregroundMark x1="81778" y1="90726" x2="77778" y2="92661"/>
                        <a14:foregroundMark x1="90222" y1="21935" x2="90000" y2="22339"/>
                        <a14:foregroundMark x1="90556" y1="55726" x2="90556" y2="55726"/>
                        <a14:foregroundMark x1="91556" y1="25403" x2="91556" y2="25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71408">
            <a:off x="6599042" y="401463"/>
            <a:ext cx="2357919" cy="32486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3753E7-189D-4D8B-839D-C78136226A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7" y="3322241"/>
            <a:ext cx="2270727" cy="33796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63BA148-A0A5-4D73-B511-D7DA2D64B6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3" b="93033" l="5200" r="94800">
                        <a14:foregroundMark x1="47600" y1="9973" x2="47600" y2="9973"/>
                        <a14:foregroundMark x1="7600" y1="51503" x2="7600" y2="51503"/>
                        <a14:foregroundMark x1="5200" y1="59426" x2="5200" y2="59426"/>
                        <a14:foregroundMark x1="37300" y1="93033" x2="37300" y2="93033"/>
                        <a14:foregroundMark x1="58000" y1="92486" x2="58000" y2="92486"/>
                        <a14:foregroundMark x1="92600" y1="56148" x2="92600" y2="56148"/>
                        <a14:foregroundMark x1="94800" y1="58470" x2="94800" y2="58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313" y="4272620"/>
            <a:ext cx="3570081" cy="2613300"/>
          </a:xfrm>
          <a:prstGeom prst="rect">
            <a:avLst/>
          </a:prstGeom>
        </p:spPr>
      </p:pic>
      <p:sp>
        <p:nvSpPr>
          <p:cNvPr id="2" name="Управляющая кнопка: &quot;Вперед&quot; или &quot;Следующий&quot;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72685C7-642E-4E1F-B2FC-72B589F98670}"/>
              </a:ext>
            </a:extLst>
          </p:cNvPr>
          <p:cNvSpPr/>
          <p:nvPr/>
        </p:nvSpPr>
        <p:spPr>
          <a:xfrm>
            <a:off x="11737394" y="6369300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&quot;Назад&quot; или &quot;Предыдущий&quot;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8C911D0-BC72-4FFC-A1B3-D542BF9B5480}"/>
              </a:ext>
            </a:extLst>
          </p:cNvPr>
          <p:cNvSpPr/>
          <p:nvPr/>
        </p:nvSpPr>
        <p:spPr>
          <a:xfrm>
            <a:off x="11087100" y="6369300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На главную&quot;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1F8A3B50-D624-49F6-B124-969F7A263D31}"/>
              </a:ext>
            </a:extLst>
          </p:cNvPr>
          <p:cNvSpPr/>
          <p:nvPr/>
        </p:nvSpPr>
        <p:spPr>
          <a:xfrm>
            <a:off x="62277" y="6057900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5DCCE-2D9D-40A7-A006-F43202ACCF3E}"/>
              </a:ext>
            </a:extLst>
          </p:cNvPr>
          <p:cNvSpPr txBox="1"/>
          <p:nvPr/>
        </p:nvSpPr>
        <p:spPr>
          <a:xfrm>
            <a:off x="3355807" y="114639"/>
            <a:ext cx="4908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 по группам!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444CA3-C464-4B0F-B382-C66C811FCF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6000" l="2778" r="98000">
                        <a14:foregroundMark x1="55667" y1="9000" x2="55667" y2="9000"/>
                        <a14:foregroundMark x1="7333" y1="67556" x2="11778" y2="83000"/>
                        <a14:foregroundMark x1="11778" y1="83000" x2="18667" y2="86000"/>
                        <a14:foregroundMark x1="18667" y1="86000" x2="33111" y2="87222"/>
                        <a14:foregroundMark x1="33111" y1="87222" x2="54111" y2="86889"/>
                        <a14:foregroundMark x1="54111" y1="86889" x2="73889" y2="89000"/>
                        <a14:foregroundMark x1="92889" y1="72000" x2="92667" y2="80778"/>
                        <a14:foregroundMark x1="92667" y1="80778" x2="89000" y2="85667"/>
                        <a14:foregroundMark x1="96667" y1="74889" x2="98222" y2="82889"/>
                        <a14:foregroundMark x1="2778" y1="74222" x2="3111" y2="80444"/>
                        <a14:foregroundMark x1="36222" y1="95111" x2="45111" y2="96222"/>
                        <a14:foregroundMark x1="45111" y1="96222" x2="64222" y2="94444"/>
                        <a14:foregroundMark x1="41778" y1="8444" x2="55889" y2="6333"/>
                        <a14:foregroundMark x1="55889" y1="6333" x2="60556" y2="11111"/>
                        <a14:foregroundMark x1="45000" y1="4000" x2="48222" y2="4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38875">
            <a:off x="4115241" y="1289525"/>
            <a:ext cx="1724024" cy="17240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739A33-954B-4335-9FF2-E8F987C9B6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615" y="3633804"/>
            <a:ext cx="1547385" cy="11620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565E96-579E-44D8-A0EA-03871FFA3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88176">
            <a:off x="-175533" y="1535143"/>
            <a:ext cx="2029312" cy="15660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63DB75-8EA1-4B7D-9198-E464F59AC9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94" b="92581" l="3556" r="91556">
                        <a14:foregroundMark x1="60333" y1="4274" x2="70333" y2="11774"/>
                        <a14:foregroundMark x1="8444" y1="82742" x2="9778" y2="71694"/>
                        <a14:foregroundMark x1="3556" y1="77258" x2="3556" y2="77258"/>
                        <a14:foregroundMark x1="41444" y1="90403" x2="41444" y2="90403"/>
                        <a14:foregroundMark x1="81778" y1="90726" x2="77778" y2="92661"/>
                        <a14:foregroundMark x1="90222" y1="21935" x2="90000" y2="22339"/>
                        <a14:foregroundMark x1="90556" y1="55726" x2="90556" y2="55726"/>
                        <a14:foregroundMark x1="91556" y1="25403" x2="91556" y2="25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71408">
            <a:off x="6599042" y="401463"/>
            <a:ext cx="2357919" cy="32486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3753E7-189D-4D8B-839D-C78136226A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7" y="3322241"/>
            <a:ext cx="2270727" cy="33796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63BA148-A0A5-4D73-B511-D7DA2D64B6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3" b="93033" l="5200" r="94800">
                        <a14:foregroundMark x1="47600" y1="9973" x2="47600" y2="9973"/>
                        <a14:foregroundMark x1="7600" y1="51503" x2="7600" y2="51503"/>
                        <a14:foregroundMark x1="5200" y1="59426" x2="5200" y2="59426"/>
                        <a14:foregroundMark x1="37300" y1="93033" x2="37300" y2="93033"/>
                        <a14:foregroundMark x1="58000" y1="92486" x2="58000" y2="92486"/>
                        <a14:foregroundMark x1="92600" y1="56148" x2="92600" y2="56148"/>
                        <a14:foregroundMark x1="94800" y1="58470" x2="94800" y2="58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313" y="4272620"/>
            <a:ext cx="3570081" cy="26133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E7AB64-974B-470B-9FAD-4990289535E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7386">
            <a:off x="1564745" y="1395135"/>
            <a:ext cx="2736042" cy="220878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B290F75-6226-4DA1-BA1B-EAEF7F895F0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13" b="93086" l="8762" r="91005">
                        <a14:foregroundMark x1="43808" y1="6513" x2="51986" y2="11523"/>
                        <a14:foregroundMark x1="8762" y1="77355" x2="8762" y2="77355"/>
                        <a14:foregroundMark x1="91005" y1="78758" x2="91005" y2="80962"/>
                        <a14:foregroundMark x1="43808" y1="93086" x2="56659" y2="92786"/>
                        <a14:foregroundMark x1="72780" y1="85671" x2="72780" y2="85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91761" y="3252217"/>
            <a:ext cx="2239662" cy="26111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9A77833-F634-4794-BB6F-7413CF58266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412" r="90235">
                        <a14:foregroundMark x1="9294" y1="64118" x2="9765" y2="71059"/>
                        <a14:foregroundMark x1="9765" y1="71059" x2="9765" y2="71059"/>
                        <a14:foregroundMark x1="7412" y1="75059" x2="14353" y2="74471"/>
                        <a14:foregroundMark x1="69529" y1="36706" x2="73765" y2="43412"/>
                        <a14:foregroundMark x1="73765" y1="43412" x2="73882" y2="43529"/>
                        <a14:foregroundMark x1="25059" y1="40941" x2="33176" y2="37882"/>
                        <a14:foregroundMark x1="33176" y1="37882" x2="34706" y2="31059"/>
                        <a14:foregroundMark x1="34706" y1="31059" x2="34706" y2="31059"/>
                        <a14:foregroundMark x1="56706" y1="27529" x2="55647" y2="32235"/>
                        <a14:foregroundMark x1="48235" y1="30588" x2="47059" y2="45059"/>
                        <a14:foregroundMark x1="55647" y1="35059" x2="55882" y2="38000"/>
                        <a14:foregroundMark x1="84824" y1="32000" x2="86941" y2="35647"/>
                        <a14:foregroundMark x1="90235" y1="65882" x2="90235" y2="74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174" y="4456300"/>
            <a:ext cx="2481421" cy="248142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7FC94CB-6486-4516-B129-05DD574A87B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0683" flipH="1">
            <a:off x="9254240" y="1606828"/>
            <a:ext cx="2780750" cy="289479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89BB25F-6A5A-4C03-ACC7-E787029AD2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00" b="90000" l="3556" r="98556">
                        <a14:foregroundMark x1="52556" y1="5781" x2="30667" y2="34844"/>
                        <a14:foregroundMark x1="30667" y1="34844" x2="30667" y2="34844"/>
                        <a14:foregroundMark x1="52333" y1="3125" x2="54556" y2="5625"/>
                        <a14:foregroundMark x1="51222" y1="2656" x2="54000" y2="2969"/>
                        <a14:foregroundMark x1="59556" y1="6563" x2="59556" y2="6563"/>
                        <a14:foregroundMark x1="66556" y1="24531" x2="60889" y2="29844"/>
                        <a14:foregroundMark x1="60889" y1="29844" x2="43778" y2="55156"/>
                        <a14:foregroundMark x1="43778" y1="55156" x2="38000" y2="57188"/>
                        <a14:foregroundMark x1="38000" y1="57188" x2="20111" y2="54531"/>
                        <a14:foregroundMark x1="20111" y1="54531" x2="15333" y2="58906"/>
                        <a14:foregroundMark x1="15333" y1="58906" x2="13667" y2="62031"/>
                        <a14:foregroundMark x1="3556" y1="55000" x2="12333" y2="47813"/>
                        <a14:foregroundMark x1="6556" y1="49063" x2="11778" y2="45938"/>
                        <a14:foregroundMark x1="11778" y1="45938" x2="11778" y2="45938"/>
                        <a14:foregroundMark x1="15222" y1="39844" x2="15222" y2="39844"/>
                        <a14:foregroundMark x1="3556" y1="47656" x2="3556" y2="47656"/>
                        <a14:foregroundMark x1="24000" y1="63594" x2="24000" y2="63594"/>
                        <a14:foregroundMark x1="20000" y1="69844" x2="20000" y2="69844"/>
                        <a14:foregroundMark x1="26222" y1="75313" x2="40778" y2="77344"/>
                        <a14:foregroundMark x1="40778" y1="77344" x2="53556" y2="74531"/>
                        <a14:foregroundMark x1="53556" y1="74531" x2="65000" y2="71094"/>
                        <a14:foregroundMark x1="88000" y1="34688" x2="95444" y2="47031"/>
                        <a14:foregroundMark x1="95444" y1="47031" x2="95778" y2="50000"/>
                        <a14:foregroundMark x1="83333" y1="20781" x2="83333" y2="24688"/>
                        <a14:foregroundMark x1="48111" y1="6875" x2="48111" y2="6875"/>
                        <a14:foregroundMark x1="44111" y1="12656" x2="44111" y2="12656"/>
                        <a14:foregroundMark x1="96000" y1="42344" x2="96111" y2="42969"/>
                        <a14:foregroundMark x1="96222" y1="40313" x2="96222" y2="40313"/>
                        <a14:foregroundMark x1="96444" y1="62969" x2="96444" y2="62969"/>
                        <a14:foregroundMark x1="83778" y1="20625" x2="83778" y2="20625"/>
                        <a14:foregroundMark x1="83778" y1="18594" x2="83778" y2="18594"/>
                        <a14:foregroundMark x1="96222" y1="39688" x2="96222" y2="39688"/>
                        <a14:foregroundMark x1="98556" y1="66719" x2="81889" y2="72031"/>
                        <a14:foregroundMark x1="75556" y1="74844" x2="60556" y2="88594"/>
                        <a14:foregroundMark x1="60556" y1="88594" x2="60444" y2="88594"/>
                        <a14:foregroundMark x1="43444" y1="89688" x2="25000" y2="86406"/>
                        <a14:foregroundMark x1="25000" y1="86406" x2="14556" y2="77344"/>
                        <a14:foregroundMark x1="60444" y1="6719" x2="60444" y2="6719"/>
                        <a14:foregroundMark x1="61333" y1="7500" x2="61333" y2="7500"/>
                        <a14:foregroundMark x1="61667" y1="7969" x2="61667" y2="7969"/>
                        <a14:foregroundMark x1="96222" y1="39375" x2="96222" y2="39375"/>
                        <a14:foregroundMark x1="61556" y1="7344" x2="61556" y2="7344"/>
                        <a14:foregroundMark x1="83778" y1="17656" x2="83778" y2="17656"/>
                        <a14:foregroundMark x1="96444" y1="39063" x2="96444" y2="39063"/>
                        <a14:foregroundMark x1="16444" y1="39219" x2="16444" y2="39219"/>
                        <a14:backgroundMark x1="57444" y1="313" x2="57444" y2="313"/>
                        <a14:backgroundMark x1="56889" y1="313" x2="56889" y2="313"/>
                        <a14:backgroundMark x1="56444" y1="313" x2="56444" y2="313"/>
                        <a14:backgroundMark x1="11556" y1="71250" x2="13000" y2="71094"/>
                        <a14:backgroundMark x1="9000" y1="68281" x2="9000" y2="68281"/>
                        <a14:backgroundMark x1="71556" y1="88438" x2="75444" y2="84688"/>
                        <a14:backgroundMark x1="74000" y1="84531" x2="74000" y2="84531"/>
                        <a14:backgroundMark x1="73000" y1="84844" x2="73000" y2="84844"/>
                        <a14:backgroundMark x1="75333" y1="83750" x2="75333" y2="83750"/>
                        <a14:backgroundMark x1="74222" y1="83906" x2="74222" y2="83906"/>
                        <a14:backgroundMark x1="71667" y1="84688" x2="71667" y2="84688"/>
                        <a14:backgroundMark x1="71111" y1="84688" x2="71111" y2="84688"/>
                        <a14:backgroundMark x1="72778" y1="83750" x2="72778" y2="83750"/>
                        <a14:backgroundMark x1="72111" y1="83750" x2="72111" y2="83750"/>
                        <a14:backgroundMark x1="74889" y1="82656" x2="74889" y2="8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888" y="3103867"/>
            <a:ext cx="2228855" cy="158496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8F3F17C-3DA3-4548-B38C-E6E567F6902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21459" y="5399782"/>
            <a:ext cx="2363708" cy="147957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A01E5AE-9DB8-4C1F-8D33-C02763305B6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552" y="4941276"/>
            <a:ext cx="1914524" cy="191452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390FFA-AA93-4E1A-82DD-2381E6ECA6BA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9848">
            <a:off x="78467" y="71139"/>
            <a:ext cx="2715112" cy="140317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FEEEE8B-E1F0-4441-9994-E05E55E46FF3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51" b="98949" l="10000" r="90000">
                        <a14:foregroundMark x1="46087" y1="3152" x2="53370" y2="9282"/>
                        <a14:foregroundMark x1="43478" y1="92995" x2="50217" y2="94046"/>
                        <a14:foregroundMark x1="50217" y1="94046" x2="56304" y2="93345"/>
                        <a14:foregroundMark x1="52826" y1="99124" x2="52826" y2="99124"/>
                        <a14:foregroundMark x1="43696" y1="1051" x2="45652" y2="2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0322">
            <a:off x="8666487" y="100359"/>
            <a:ext cx="3148570" cy="195416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3DA6FF7-DF56-4B26-8AED-8496445BCFF7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748" y="3063736"/>
            <a:ext cx="2111298" cy="2302187"/>
          </a:xfrm>
          <a:prstGeom prst="rect">
            <a:avLst/>
          </a:prstGeom>
        </p:spPr>
      </p:pic>
      <p:sp>
        <p:nvSpPr>
          <p:cNvPr id="2" name="Управляющая кнопка: &quot;На главную&quot; 1">
            <a:hlinkClick r:id="rId25" action="ppaction://hlinksldjump" highlightClick="1"/>
            <a:extLst>
              <a:ext uri="{FF2B5EF4-FFF2-40B4-BE49-F238E27FC236}">
                <a16:creationId xmlns:a16="http://schemas.microsoft.com/office/drawing/2014/main" id="{6031F90B-B2DA-4D21-B8D8-B9C33F4B2817}"/>
              </a:ext>
            </a:extLst>
          </p:cNvPr>
          <p:cNvSpPr/>
          <p:nvPr/>
        </p:nvSpPr>
        <p:spPr>
          <a:xfrm>
            <a:off x="62277" y="6070642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&quot;Вперед&quot; или &quot;Следующи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89CE957-27E2-4471-964D-BB3F4FCC9B03}"/>
              </a:ext>
            </a:extLst>
          </p:cNvPr>
          <p:cNvSpPr/>
          <p:nvPr/>
        </p:nvSpPr>
        <p:spPr>
          <a:xfrm>
            <a:off x="11782919" y="6410325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Назад&quot; или &quot;Предыдущий&quot; 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454D50E-DAB7-42D2-90D6-A7BA92C84EC6}"/>
              </a:ext>
            </a:extLst>
          </p:cNvPr>
          <p:cNvSpPr/>
          <p:nvPr/>
        </p:nvSpPr>
        <p:spPr>
          <a:xfrm>
            <a:off x="11098520" y="6410325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33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5DCCE-2D9D-40A7-A006-F43202ACCF3E}"/>
              </a:ext>
            </a:extLst>
          </p:cNvPr>
          <p:cNvSpPr txBox="1"/>
          <p:nvPr/>
        </p:nvSpPr>
        <p:spPr>
          <a:xfrm>
            <a:off x="3355807" y="114639"/>
            <a:ext cx="4908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ОДЕЖДА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E7AB64-974B-470B-9FAD-4990289535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7386">
            <a:off x="1564745" y="1395135"/>
            <a:ext cx="2736042" cy="220878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B290F75-6226-4DA1-BA1B-EAEF7F895F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13" b="93086" l="8762" r="91005">
                        <a14:foregroundMark x1="43808" y1="6513" x2="51986" y2="11523"/>
                        <a14:foregroundMark x1="8762" y1="77355" x2="8762" y2="77355"/>
                        <a14:foregroundMark x1="91005" y1="78758" x2="91005" y2="80962"/>
                        <a14:foregroundMark x1="43808" y1="93086" x2="56659" y2="92786"/>
                        <a14:foregroundMark x1="72780" y1="85671" x2="72780" y2="85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91761" y="3252217"/>
            <a:ext cx="2239662" cy="26111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9A77833-F634-4794-BB6F-7413CF5826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412" r="90235">
                        <a14:foregroundMark x1="9294" y1="64118" x2="9765" y2="71059"/>
                        <a14:foregroundMark x1="9765" y1="71059" x2="9765" y2="71059"/>
                        <a14:foregroundMark x1="7412" y1="75059" x2="14353" y2="74471"/>
                        <a14:foregroundMark x1="69529" y1="36706" x2="73765" y2="43412"/>
                        <a14:foregroundMark x1="73765" y1="43412" x2="73882" y2="43529"/>
                        <a14:foregroundMark x1="25059" y1="40941" x2="33176" y2="37882"/>
                        <a14:foregroundMark x1="33176" y1="37882" x2="34706" y2="31059"/>
                        <a14:foregroundMark x1="34706" y1="31059" x2="34706" y2="31059"/>
                        <a14:foregroundMark x1="56706" y1="27529" x2="55647" y2="32235"/>
                        <a14:foregroundMark x1="48235" y1="30588" x2="47059" y2="45059"/>
                        <a14:foregroundMark x1="55647" y1="35059" x2="55882" y2="38000"/>
                        <a14:foregroundMark x1="84824" y1="32000" x2="86941" y2="35647"/>
                        <a14:foregroundMark x1="90235" y1="65882" x2="90235" y2="74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174" y="4456300"/>
            <a:ext cx="2481421" cy="248142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7FC94CB-6486-4516-B129-05DD574A87B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0683" flipH="1">
            <a:off x="9254240" y="1606828"/>
            <a:ext cx="2780750" cy="289479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FEEEE8B-E1F0-4441-9994-E05E55E46FF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51" b="98949" l="10000" r="90000">
                        <a14:foregroundMark x1="46087" y1="3152" x2="53370" y2="9282"/>
                        <a14:foregroundMark x1="43478" y1="92995" x2="50217" y2="94046"/>
                        <a14:foregroundMark x1="50217" y1="94046" x2="56304" y2="93345"/>
                        <a14:foregroundMark x1="52826" y1="99124" x2="52826" y2="99124"/>
                        <a14:foregroundMark x1="43696" y1="1051" x2="45652" y2="2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0322">
            <a:off x="8666487" y="100359"/>
            <a:ext cx="3148570" cy="195416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3DA6FF7-DF56-4B26-8AED-8496445BCFF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748" y="3063736"/>
            <a:ext cx="2111298" cy="2302187"/>
          </a:xfrm>
          <a:prstGeom prst="rect">
            <a:avLst/>
          </a:prstGeom>
        </p:spPr>
      </p:pic>
      <p:sp>
        <p:nvSpPr>
          <p:cNvPr id="2" name="Управляющая кнопка: &quot;Вперед&quot; или &quot;Следующий&quot;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F500CC3-859D-436B-8C5C-C6C872FA9833}"/>
              </a:ext>
            </a:extLst>
          </p:cNvPr>
          <p:cNvSpPr/>
          <p:nvPr/>
        </p:nvSpPr>
        <p:spPr>
          <a:xfrm>
            <a:off x="11666793" y="6419850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&quot;Назад&quot; или &quot;Предыдущий&quot;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8C6E352-9664-4640-AAD9-730CEC716286}"/>
              </a:ext>
            </a:extLst>
          </p:cNvPr>
          <p:cNvSpPr/>
          <p:nvPr/>
        </p:nvSpPr>
        <p:spPr>
          <a:xfrm>
            <a:off x="10991850" y="6419850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&quot;На главную&quot; 5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D025863F-67CF-47D3-B39A-51456A0E1219}"/>
              </a:ext>
            </a:extLst>
          </p:cNvPr>
          <p:cNvSpPr/>
          <p:nvPr/>
        </p:nvSpPr>
        <p:spPr>
          <a:xfrm>
            <a:off x="46894" y="6059850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3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5DCCE-2D9D-40A7-A006-F43202ACCF3E}"/>
              </a:ext>
            </a:extLst>
          </p:cNvPr>
          <p:cNvSpPr txBox="1"/>
          <p:nvPr/>
        </p:nvSpPr>
        <p:spPr>
          <a:xfrm>
            <a:off x="3355807" y="114639"/>
            <a:ext cx="4908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 по группам!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444CA3-C464-4B0F-B382-C66C811FCF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6000" l="2778" r="98000">
                        <a14:foregroundMark x1="55667" y1="9000" x2="55667" y2="9000"/>
                        <a14:foregroundMark x1="7333" y1="67556" x2="11778" y2="83000"/>
                        <a14:foregroundMark x1="11778" y1="83000" x2="18667" y2="86000"/>
                        <a14:foregroundMark x1="18667" y1="86000" x2="33111" y2="87222"/>
                        <a14:foregroundMark x1="33111" y1="87222" x2="54111" y2="86889"/>
                        <a14:foregroundMark x1="54111" y1="86889" x2="73889" y2="89000"/>
                        <a14:foregroundMark x1="92889" y1="72000" x2="92667" y2="80778"/>
                        <a14:foregroundMark x1="92667" y1="80778" x2="89000" y2="85667"/>
                        <a14:foregroundMark x1="96667" y1="74889" x2="98222" y2="82889"/>
                        <a14:foregroundMark x1="2778" y1="74222" x2="3111" y2="80444"/>
                        <a14:foregroundMark x1="36222" y1="95111" x2="45111" y2="96222"/>
                        <a14:foregroundMark x1="45111" y1="96222" x2="64222" y2="94444"/>
                        <a14:foregroundMark x1="41778" y1="8444" x2="55889" y2="6333"/>
                        <a14:foregroundMark x1="55889" y1="6333" x2="60556" y2="11111"/>
                        <a14:foregroundMark x1="45000" y1="4000" x2="48222" y2="4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38875">
            <a:off x="4115241" y="1289525"/>
            <a:ext cx="1724024" cy="17240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739A33-954B-4335-9FF2-E8F987C9B6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615" y="3633804"/>
            <a:ext cx="1547385" cy="11620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565E96-579E-44D8-A0EA-03871FFA3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88176">
            <a:off x="-175533" y="1535143"/>
            <a:ext cx="2029312" cy="15660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63DB75-8EA1-4B7D-9198-E464F59AC9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94" b="92581" l="3556" r="91556">
                        <a14:foregroundMark x1="60333" y1="4274" x2="70333" y2="11774"/>
                        <a14:foregroundMark x1="8444" y1="82742" x2="9778" y2="71694"/>
                        <a14:foregroundMark x1="3556" y1="77258" x2="3556" y2="77258"/>
                        <a14:foregroundMark x1="41444" y1="90403" x2="41444" y2="90403"/>
                        <a14:foregroundMark x1="81778" y1="90726" x2="77778" y2="92661"/>
                        <a14:foregroundMark x1="90222" y1="21935" x2="90000" y2="22339"/>
                        <a14:foregroundMark x1="90556" y1="55726" x2="90556" y2="55726"/>
                        <a14:foregroundMark x1="91556" y1="25403" x2="91556" y2="25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71408">
            <a:off x="6599042" y="401463"/>
            <a:ext cx="2357919" cy="32486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3753E7-189D-4D8B-839D-C78136226A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7" y="3322241"/>
            <a:ext cx="2270727" cy="33796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63BA148-A0A5-4D73-B511-D7DA2D64B6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3" b="93033" l="5200" r="94800">
                        <a14:foregroundMark x1="47600" y1="9973" x2="47600" y2="9973"/>
                        <a14:foregroundMark x1="7600" y1="51503" x2="7600" y2="51503"/>
                        <a14:foregroundMark x1="5200" y1="59426" x2="5200" y2="59426"/>
                        <a14:foregroundMark x1="37300" y1="93033" x2="37300" y2="93033"/>
                        <a14:foregroundMark x1="58000" y1="92486" x2="58000" y2="92486"/>
                        <a14:foregroundMark x1="92600" y1="56148" x2="92600" y2="56148"/>
                        <a14:foregroundMark x1="94800" y1="58470" x2="94800" y2="58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313" y="4272620"/>
            <a:ext cx="3570081" cy="26133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E7AB64-974B-470B-9FAD-4990289535E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7386">
            <a:off x="1564745" y="1395135"/>
            <a:ext cx="2736042" cy="220878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B290F75-6226-4DA1-BA1B-EAEF7F895F0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13" b="93086" l="8762" r="91005">
                        <a14:foregroundMark x1="43808" y1="6513" x2="51986" y2="11523"/>
                        <a14:foregroundMark x1="8762" y1="77355" x2="8762" y2="77355"/>
                        <a14:foregroundMark x1="91005" y1="78758" x2="91005" y2="80962"/>
                        <a14:foregroundMark x1="43808" y1="93086" x2="56659" y2="92786"/>
                        <a14:foregroundMark x1="72780" y1="85671" x2="72780" y2="85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91761" y="3252217"/>
            <a:ext cx="2239662" cy="26111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9A77833-F634-4794-BB6F-7413CF58266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412" r="90235">
                        <a14:foregroundMark x1="9294" y1="64118" x2="9765" y2="71059"/>
                        <a14:foregroundMark x1="9765" y1="71059" x2="9765" y2="71059"/>
                        <a14:foregroundMark x1="7412" y1="75059" x2="14353" y2="74471"/>
                        <a14:foregroundMark x1="69529" y1="36706" x2="73765" y2="43412"/>
                        <a14:foregroundMark x1="73765" y1="43412" x2="73882" y2="43529"/>
                        <a14:foregroundMark x1="25059" y1="40941" x2="33176" y2="37882"/>
                        <a14:foregroundMark x1="33176" y1="37882" x2="34706" y2="31059"/>
                        <a14:foregroundMark x1="34706" y1="31059" x2="34706" y2="31059"/>
                        <a14:foregroundMark x1="56706" y1="27529" x2="55647" y2="32235"/>
                        <a14:foregroundMark x1="48235" y1="30588" x2="47059" y2="45059"/>
                        <a14:foregroundMark x1="55647" y1="35059" x2="55882" y2="38000"/>
                        <a14:foregroundMark x1="84824" y1="32000" x2="86941" y2="35647"/>
                        <a14:foregroundMark x1="90235" y1="65882" x2="90235" y2="74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174" y="4456300"/>
            <a:ext cx="2481421" cy="248142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7FC94CB-6486-4516-B129-05DD574A87B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0683" flipH="1">
            <a:off x="9254240" y="1606828"/>
            <a:ext cx="2780750" cy="289479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89BB25F-6A5A-4C03-ACC7-E787029AD2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00" b="90000" l="3556" r="98556">
                        <a14:foregroundMark x1="52556" y1="5781" x2="30667" y2="34844"/>
                        <a14:foregroundMark x1="30667" y1="34844" x2="30667" y2="34844"/>
                        <a14:foregroundMark x1="52333" y1="3125" x2="54556" y2="5625"/>
                        <a14:foregroundMark x1="51222" y1="2656" x2="54000" y2="2969"/>
                        <a14:foregroundMark x1="59556" y1="6563" x2="59556" y2="6563"/>
                        <a14:foregroundMark x1="66556" y1="24531" x2="60889" y2="29844"/>
                        <a14:foregroundMark x1="60889" y1="29844" x2="43778" y2="55156"/>
                        <a14:foregroundMark x1="43778" y1="55156" x2="38000" y2="57188"/>
                        <a14:foregroundMark x1="38000" y1="57188" x2="20111" y2="54531"/>
                        <a14:foregroundMark x1="20111" y1="54531" x2="15333" y2="58906"/>
                        <a14:foregroundMark x1="15333" y1="58906" x2="13667" y2="62031"/>
                        <a14:foregroundMark x1="3556" y1="55000" x2="12333" y2="47813"/>
                        <a14:foregroundMark x1="6556" y1="49063" x2="11778" y2="45938"/>
                        <a14:foregroundMark x1="11778" y1="45938" x2="11778" y2="45938"/>
                        <a14:foregroundMark x1="15222" y1="39844" x2="15222" y2="39844"/>
                        <a14:foregroundMark x1="3556" y1="47656" x2="3556" y2="47656"/>
                        <a14:foregroundMark x1="24000" y1="63594" x2="24000" y2="63594"/>
                        <a14:foregroundMark x1="20000" y1="69844" x2="20000" y2="69844"/>
                        <a14:foregroundMark x1="26222" y1="75313" x2="40778" y2="77344"/>
                        <a14:foregroundMark x1="40778" y1="77344" x2="53556" y2="74531"/>
                        <a14:foregroundMark x1="53556" y1="74531" x2="65000" y2="71094"/>
                        <a14:foregroundMark x1="88000" y1="34688" x2="95444" y2="47031"/>
                        <a14:foregroundMark x1="95444" y1="47031" x2="95778" y2="50000"/>
                        <a14:foregroundMark x1="83333" y1="20781" x2="83333" y2="24688"/>
                        <a14:foregroundMark x1="48111" y1="6875" x2="48111" y2="6875"/>
                        <a14:foregroundMark x1="44111" y1="12656" x2="44111" y2="12656"/>
                        <a14:foregroundMark x1="96000" y1="42344" x2="96111" y2="42969"/>
                        <a14:foregroundMark x1="96222" y1="40313" x2="96222" y2="40313"/>
                        <a14:foregroundMark x1="96444" y1="62969" x2="96444" y2="62969"/>
                        <a14:foregroundMark x1="83778" y1="20625" x2="83778" y2="20625"/>
                        <a14:foregroundMark x1="83778" y1="18594" x2="83778" y2="18594"/>
                        <a14:foregroundMark x1="96222" y1="39688" x2="96222" y2="39688"/>
                        <a14:foregroundMark x1="98556" y1="66719" x2="81889" y2="72031"/>
                        <a14:foregroundMark x1="75556" y1="74844" x2="60556" y2="88594"/>
                        <a14:foregroundMark x1="60556" y1="88594" x2="60444" y2="88594"/>
                        <a14:foregroundMark x1="43444" y1="89688" x2="25000" y2="86406"/>
                        <a14:foregroundMark x1="25000" y1="86406" x2="14556" y2="77344"/>
                        <a14:foregroundMark x1="60444" y1="6719" x2="60444" y2="6719"/>
                        <a14:foregroundMark x1="61333" y1="7500" x2="61333" y2="7500"/>
                        <a14:foregroundMark x1="61667" y1="7969" x2="61667" y2="7969"/>
                        <a14:foregroundMark x1="96222" y1="39375" x2="96222" y2="39375"/>
                        <a14:foregroundMark x1="61556" y1="7344" x2="61556" y2="7344"/>
                        <a14:foregroundMark x1="83778" y1="17656" x2="83778" y2="17656"/>
                        <a14:foregroundMark x1="96444" y1="39063" x2="96444" y2="39063"/>
                        <a14:foregroundMark x1="16444" y1="39219" x2="16444" y2="39219"/>
                        <a14:backgroundMark x1="57444" y1="313" x2="57444" y2="313"/>
                        <a14:backgroundMark x1="56889" y1="313" x2="56889" y2="313"/>
                        <a14:backgroundMark x1="56444" y1="313" x2="56444" y2="313"/>
                        <a14:backgroundMark x1="11556" y1="71250" x2="13000" y2="71094"/>
                        <a14:backgroundMark x1="9000" y1="68281" x2="9000" y2="68281"/>
                        <a14:backgroundMark x1="71556" y1="88438" x2="75444" y2="84688"/>
                        <a14:backgroundMark x1="74000" y1="84531" x2="74000" y2="84531"/>
                        <a14:backgroundMark x1="73000" y1="84844" x2="73000" y2="84844"/>
                        <a14:backgroundMark x1="75333" y1="83750" x2="75333" y2="83750"/>
                        <a14:backgroundMark x1="74222" y1="83906" x2="74222" y2="83906"/>
                        <a14:backgroundMark x1="71667" y1="84688" x2="71667" y2="84688"/>
                        <a14:backgroundMark x1="71111" y1="84688" x2="71111" y2="84688"/>
                        <a14:backgroundMark x1="72778" y1="83750" x2="72778" y2="83750"/>
                        <a14:backgroundMark x1="72111" y1="83750" x2="72111" y2="83750"/>
                        <a14:backgroundMark x1="74889" y1="82656" x2="74889" y2="8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888" y="3103867"/>
            <a:ext cx="2228855" cy="158496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8F3F17C-3DA3-4548-B38C-E6E567F6902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21459" y="5399782"/>
            <a:ext cx="2363708" cy="147957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A01E5AE-9DB8-4C1F-8D33-C02763305B6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552" y="4941276"/>
            <a:ext cx="1914524" cy="191452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390FFA-AA93-4E1A-82DD-2381E6ECA6BA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9848">
            <a:off x="78467" y="71139"/>
            <a:ext cx="2715112" cy="140317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FEEEE8B-E1F0-4441-9994-E05E55E46FF3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51" b="98949" l="10000" r="90000">
                        <a14:foregroundMark x1="46087" y1="3152" x2="53370" y2="9282"/>
                        <a14:foregroundMark x1="43478" y1="92995" x2="50217" y2="94046"/>
                        <a14:foregroundMark x1="50217" y1="94046" x2="56304" y2="93345"/>
                        <a14:foregroundMark x1="52826" y1="99124" x2="52826" y2="99124"/>
                        <a14:foregroundMark x1="43696" y1="1051" x2="45652" y2="2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0322">
            <a:off x="8666487" y="100359"/>
            <a:ext cx="3148570" cy="195416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3DA6FF7-DF56-4B26-8AED-8496445BCFF7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748" y="3063736"/>
            <a:ext cx="2111298" cy="2302187"/>
          </a:xfrm>
          <a:prstGeom prst="rect">
            <a:avLst/>
          </a:prstGeom>
        </p:spPr>
      </p:pic>
      <p:sp>
        <p:nvSpPr>
          <p:cNvPr id="2" name="Управляющая кнопка: &quot;На главную&quot; 1">
            <a:hlinkClick r:id="rId25" action="ppaction://hlinksldjump" highlightClick="1"/>
            <a:extLst>
              <a:ext uri="{FF2B5EF4-FFF2-40B4-BE49-F238E27FC236}">
                <a16:creationId xmlns:a16="http://schemas.microsoft.com/office/drawing/2014/main" id="{6031F90B-B2DA-4D21-B8D8-B9C33F4B2817}"/>
              </a:ext>
            </a:extLst>
          </p:cNvPr>
          <p:cNvSpPr/>
          <p:nvPr/>
        </p:nvSpPr>
        <p:spPr>
          <a:xfrm>
            <a:off x="62277" y="6070642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&quot;Вперед&quot; или &quot;Следующи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89CE957-27E2-4471-964D-BB3F4FCC9B03}"/>
              </a:ext>
            </a:extLst>
          </p:cNvPr>
          <p:cNvSpPr/>
          <p:nvPr/>
        </p:nvSpPr>
        <p:spPr>
          <a:xfrm>
            <a:off x="11782919" y="6410325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Назад&quot; или &quot;Предыдущий&quot; 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454D50E-DAB7-42D2-90D6-A7BA92C84EC6}"/>
              </a:ext>
            </a:extLst>
          </p:cNvPr>
          <p:cNvSpPr/>
          <p:nvPr/>
        </p:nvSpPr>
        <p:spPr>
          <a:xfrm>
            <a:off x="11098520" y="6410325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53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5DCCE-2D9D-40A7-A006-F43202ACCF3E}"/>
              </a:ext>
            </a:extLst>
          </p:cNvPr>
          <p:cNvSpPr txBox="1"/>
          <p:nvPr/>
        </p:nvSpPr>
        <p:spPr>
          <a:xfrm>
            <a:off x="4201199" y="64839"/>
            <a:ext cx="378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ОБУВЬ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89BB25F-6A5A-4C03-ACC7-E787029AD2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0000" l="3556" r="98556">
                        <a14:foregroundMark x1="52556" y1="5781" x2="30667" y2="34844"/>
                        <a14:foregroundMark x1="30667" y1="34844" x2="30667" y2="34844"/>
                        <a14:foregroundMark x1="52333" y1="3125" x2="54556" y2="5625"/>
                        <a14:foregroundMark x1="51222" y1="2656" x2="54000" y2="2969"/>
                        <a14:foregroundMark x1="59556" y1="6563" x2="59556" y2="6563"/>
                        <a14:foregroundMark x1="66556" y1="24531" x2="60889" y2="29844"/>
                        <a14:foregroundMark x1="60889" y1="29844" x2="43778" y2="55156"/>
                        <a14:foregroundMark x1="43778" y1="55156" x2="38000" y2="57188"/>
                        <a14:foregroundMark x1="38000" y1="57188" x2="20111" y2="54531"/>
                        <a14:foregroundMark x1="20111" y1="54531" x2="15333" y2="58906"/>
                        <a14:foregroundMark x1="15333" y1="58906" x2="13667" y2="62031"/>
                        <a14:foregroundMark x1="3556" y1="55000" x2="12333" y2="47813"/>
                        <a14:foregroundMark x1="6556" y1="49063" x2="11778" y2="45938"/>
                        <a14:foregroundMark x1="11778" y1="45938" x2="11778" y2="45938"/>
                        <a14:foregroundMark x1="15222" y1="39844" x2="15222" y2="39844"/>
                        <a14:foregroundMark x1="3556" y1="47656" x2="3556" y2="47656"/>
                        <a14:foregroundMark x1="24000" y1="63594" x2="24000" y2="63594"/>
                        <a14:foregroundMark x1="20000" y1="69844" x2="20000" y2="69844"/>
                        <a14:foregroundMark x1="26222" y1="75313" x2="40778" y2="77344"/>
                        <a14:foregroundMark x1="40778" y1="77344" x2="53556" y2="74531"/>
                        <a14:foregroundMark x1="53556" y1="74531" x2="65000" y2="71094"/>
                        <a14:foregroundMark x1="88000" y1="34688" x2="95444" y2="47031"/>
                        <a14:foregroundMark x1="95444" y1="47031" x2="95778" y2="50000"/>
                        <a14:foregroundMark x1="83333" y1="20781" x2="83333" y2="24688"/>
                        <a14:foregroundMark x1="48111" y1="6875" x2="48111" y2="6875"/>
                        <a14:foregroundMark x1="44111" y1="12656" x2="44111" y2="12656"/>
                        <a14:foregroundMark x1="96000" y1="42344" x2="96111" y2="42969"/>
                        <a14:foregroundMark x1="96222" y1="40313" x2="96222" y2="40313"/>
                        <a14:foregroundMark x1="96444" y1="62969" x2="96444" y2="62969"/>
                        <a14:foregroundMark x1="83778" y1="20625" x2="83778" y2="20625"/>
                        <a14:foregroundMark x1="83778" y1="18594" x2="83778" y2="18594"/>
                        <a14:foregroundMark x1="96222" y1="39688" x2="96222" y2="39688"/>
                        <a14:foregroundMark x1="98556" y1="66719" x2="81889" y2="72031"/>
                        <a14:foregroundMark x1="75556" y1="74844" x2="60556" y2="88594"/>
                        <a14:foregroundMark x1="60556" y1="88594" x2="60444" y2="88594"/>
                        <a14:foregroundMark x1="43444" y1="89688" x2="25000" y2="86406"/>
                        <a14:foregroundMark x1="25000" y1="86406" x2="14556" y2="77344"/>
                        <a14:foregroundMark x1="60444" y1="6719" x2="60444" y2="6719"/>
                        <a14:foregroundMark x1="61333" y1="7500" x2="61333" y2="7500"/>
                        <a14:foregroundMark x1="61667" y1="7969" x2="61667" y2="7969"/>
                        <a14:foregroundMark x1="96222" y1="39375" x2="96222" y2="39375"/>
                        <a14:foregroundMark x1="61556" y1="7344" x2="61556" y2="7344"/>
                        <a14:foregroundMark x1="83778" y1="17656" x2="83778" y2="17656"/>
                        <a14:foregroundMark x1="96444" y1="39063" x2="96444" y2="39063"/>
                        <a14:foregroundMark x1="16444" y1="39219" x2="16444" y2="39219"/>
                        <a14:backgroundMark x1="57444" y1="313" x2="57444" y2="313"/>
                        <a14:backgroundMark x1="56889" y1="313" x2="56889" y2="313"/>
                        <a14:backgroundMark x1="56444" y1="313" x2="56444" y2="313"/>
                        <a14:backgroundMark x1="11556" y1="71250" x2="13000" y2="71094"/>
                        <a14:backgroundMark x1="9000" y1="68281" x2="9000" y2="68281"/>
                        <a14:backgroundMark x1="71556" y1="88438" x2="75444" y2="84688"/>
                        <a14:backgroundMark x1="74000" y1="84531" x2="74000" y2="84531"/>
                        <a14:backgroundMark x1="73000" y1="84844" x2="73000" y2="84844"/>
                        <a14:backgroundMark x1="75333" y1="83750" x2="75333" y2="83750"/>
                        <a14:backgroundMark x1="74222" y1="83906" x2="74222" y2="83906"/>
                        <a14:backgroundMark x1="71667" y1="84688" x2="71667" y2="84688"/>
                        <a14:backgroundMark x1="71111" y1="84688" x2="71111" y2="84688"/>
                        <a14:backgroundMark x1="72778" y1="83750" x2="72778" y2="83750"/>
                        <a14:backgroundMark x1="72111" y1="83750" x2="72111" y2="83750"/>
                        <a14:backgroundMark x1="74889" y1="82656" x2="74889" y2="8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888" y="3103867"/>
            <a:ext cx="2228855" cy="158496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8F3F17C-3DA3-4548-B38C-E6E567F690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21459" y="5399782"/>
            <a:ext cx="2363708" cy="147957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A01E5AE-9DB8-4C1F-8D33-C02763305B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552" y="4941276"/>
            <a:ext cx="1914524" cy="191452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390FFA-AA93-4E1A-82DD-2381E6ECA6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9848">
            <a:off x="78467" y="71139"/>
            <a:ext cx="2715112" cy="1403170"/>
          </a:xfrm>
          <a:prstGeom prst="rect">
            <a:avLst/>
          </a:prstGeom>
        </p:spPr>
      </p:pic>
      <p:sp>
        <p:nvSpPr>
          <p:cNvPr id="2" name="Управляющая кнопка: &quot;Вперед&quot; или &quot;Следующий&quot;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A318F2F-AB4B-4640-8B52-E7A08973BAC0}"/>
              </a:ext>
            </a:extLst>
          </p:cNvPr>
          <p:cNvSpPr/>
          <p:nvPr/>
        </p:nvSpPr>
        <p:spPr>
          <a:xfrm>
            <a:off x="11726990" y="6426450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&quot;Назад&quot; или &quot;Предыдущий&quot;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2C34C45-3F1F-441C-9B8B-DAA51F3D6105}"/>
              </a:ext>
            </a:extLst>
          </p:cNvPr>
          <p:cNvSpPr/>
          <p:nvPr/>
        </p:nvSpPr>
        <p:spPr>
          <a:xfrm>
            <a:off x="11039475" y="6426450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На главную&quot;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564DF3B4-A565-4346-8DA5-89301FE09D18}"/>
              </a:ext>
            </a:extLst>
          </p:cNvPr>
          <p:cNvSpPr/>
          <p:nvPr/>
        </p:nvSpPr>
        <p:spPr>
          <a:xfrm>
            <a:off x="84985" y="6075000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37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A48E92-8FDF-46DF-B5AA-6B7AA64472CB}"/>
              </a:ext>
            </a:extLst>
          </p:cNvPr>
          <p:cNvSpPr txBox="1"/>
          <p:nvPr/>
        </p:nvSpPr>
        <p:spPr>
          <a:xfrm>
            <a:off x="2090735" y="152400"/>
            <a:ext cx="8010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Чего не хватает на картинке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B8692B-B515-4B92-B690-49FC327E5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562" y="974734"/>
            <a:ext cx="6974875" cy="5883266"/>
          </a:xfrm>
          <a:prstGeom prst="rect">
            <a:avLst/>
          </a:prstGeom>
        </p:spPr>
      </p:pic>
      <p:sp>
        <p:nvSpPr>
          <p:cNvPr id="5" name="Управляющая кнопка: справка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298944F-2E6F-494A-9CC2-10C45B96B1F9}"/>
              </a:ext>
            </a:extLst>
          </p:cNvPr>
          <p:cNvSpPr/>
          <p:nvPr/>
        </p:nvSpPr>
        <p:spPr>
          <a:xfrm>
            <a:off x="7524750" y="974734"/>
            <a:ext cx="2058687" cy="1396991"/>
          </a:xfrm>
          <a:prstGeom prst="actionButtonHelp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6B654F-9982-4021-89C8-63FE640079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7670" y="4622809"/>
            <a:ext cx="2058687" cy="13969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755752-E62C-4F4A-BBD7-6645536551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7670" y="1788245"/>
            <a:ext cx="2058687" cy="13969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A8C88E-C56B-4D96-9170-9D0DC9499F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642" y="1788245"/>
            <a:ext cx="2058687" cy="13969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3F1998-25E5-4C23-8BC1-CFF7275699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642" y="4622808"/>
            <a:ext cx="2058687" cy="1396992"/>
          </a:xfrm>
          <a:prstGeom prst="rect">
            <a:avLst/>
          </a:prstGeom>
        </p:spPr>
      </p:pic>
      <p:sp>
        <p:nvSpPr>
          <p:cNvPr id="4" name="Управляющая кнопка: &quot;На главную&quot; 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14C4EFC4-4AC4-4208-B1A3-5F884B97535A}"/>
              </a:ext>
            </a:extLst>
          </p:cNvPr>
          <p:cNvSpPr/>
          <p:nvPr/>
        </p:nvSpPr>
        <p:spPr>
          <a:xfrm>
            <a:off x="66675" y="6068399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&quot;Назад&quot; или &quot;Предыдущий&quot;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BF0B048-3F0D-42FE-811A-0DF9D1F50B64}"/>
              </a:ext>
            </a:extLst>
          </p:cNvPr>
          <p:cNvSpPr/>
          <p:nvPr/>
        </p:nvSpPr>
        <p:spPr>
          <a:xfrm>
            <a:off x="11045324" y="6417898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&quot;Вперед&quot; или &quot;Следующий&quot;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603E2A3-E6A1-41F7-B95F-C916B661872F}"/>
              </a:ext>
            </a:extLst>
          </p:cNvPr>
          <p:cNvSpPr/>
          <p:nvPr/>
        </p:nvSpPr>
        <p:spPr>
          <a:xfrm>
            <a:off x="11747638" y="6417898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5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C 0.02122 0.01342 -0.1293 0.0287 -0.19167 0.02338 C -0.25443 0.01898 -0.32409 0.00301 -0.37695 -0.02987 C -0.43008 -0.06227 -0.4793 -0.09584 -0.51068 -0.17176 C -0.54219 -0.24769 -0.57773 -0.40417 -0.56536 -0.48681 C -0.55312 -0.56899 -0.51641 -0.64977 -0.46641 -0.66436 C -0.42513 -0.6838 -0.36146 -0.67037 -0.31641 -0.64838 C -0.27135 -0.62662 -0.21406 -0.54213 -0.19375 -0.53033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94" y="-3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AFC596-05FA-4463-8C82-DB9C9E3CD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456" y="182001"/>
            <a:ext cx="5517087" cy="6493997"/>
          </a:xfrm>
          <a:prstGeom prst="rect">
            <a:avLst/>
          </a:prstGeom>
        </p:spPr>
      </p:pic>
      <p:sp>
        <p:nvSpPr>
          <p:cNvPr id="3" name="Управляющая кнопка: справка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8FC43CC-CCF1-4DAB-99E6-406ADDEB29EE}"/>
              </a:ext>
            </a:extLst>
          </p:cNvPr>
          <p:cNvSpPr/>
          <p:nvPr/>
        </p:nvSpPr>
        <p:spPr>
          <a:xfrm>
            <a:off x="7219950" y="182002"/>
            <a:ext cx="1634593" cy="1694424"/>
          </a:xfrm>
          <a:prstGeom prst="actionButtonHelp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A85F86-CDCE-4AB5-B15B-711E5C42D7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717175" y="1029213"/>
            <a:ext cx="1634593" cy="16944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E625D8-4B9A-4096-9B22-46F8438A1F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7175" y="4058675"/>
            <a:ext cx="1634593" cy="16944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34AD3A-A804-475A-AFA3-C424A1D7FC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229" y="4058677"/>
            <a:ext cx="1634594" cy="16944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D7E3AD-32D1-4BB3-B881-F65D8DF264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230" y="1029214"/>
            <a:ext cx="1634593" cy="1694424"/>
          </a:xfrm>
          <a:prstGeom prst="rect">
            <a:avLst/>
          </a:prstGeom>
        </p:spPr>
      </p:pic>
      <p:sp>
        <p:nvSpPr>
          <p:cNvPr id="8" name="Управляющая кнопка: &quot;На главную&quot;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FE6F9507-E130-4891-B3AC-62F2DB8E13B1}"/>
              </a:ext>
            </a:extLst>
          </p:cNvPr>
          <p:cNvSpPr/>
          <p:nvPr/>
        </p:nvSpPr>
        <p:spPr>
          <a:xfrm>
            <a:off x="120229" y="6067424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&quot;Вперед&quot; или &quot;Следующий&quot;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D69EDFA-A90F-4192-B5AE-C02FA4390A62}"/>
              </a:ext>
            </a:extLst>
          </p:cNvPr>
          <p:cNvSpPr/>
          <p:nvPr/>
        </p:nvSpPr>
        <p:spPr>
          <a:xfrm>
            <a:off x="11711771" y="6427424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&quot;Назад&quot; или &quot;Предыдущий&quot;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49A75EE-7F22-4FDF-95FB-77F2FC627B05}"/>
              </a:ext>
            </a:extLst>
          </p:cNvPr>
          <p:cNvSpPr/>
          <p:nvPr/>
        </p:nvSpPr>
        <p:spPr>
          <a:xfrm>
            <a:off x="11038418" y="6427424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80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23 C 0.02057 0.01319 0.07578 0.06389 0.12031 0.08009 C 0.16497 0.09653 0.21953 0.10139 0.26745 0.09791 C 0.31549 0.09444 0.36289 0.08055 0.40807 0.05926 C 0.45325 0.03796 0.50495 0.01111 0.53828 -0.03009 C 0.57161 -0.0713 0.59505 -0.12269 0.60833 -0.18797 C 0.62148 -0.25301 0.63216 -0.35741 0.61797 -0.42037 C 0.60377 -0.48357 0.52995 -0.53634 0.52357 -0.56389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37" y="-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846305-BFB0-4C4D-8EE4-139C15E0F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04243"/>
            <a:ext cx="9144000" cy="1015663"/>
          </a:xfrm>
        </p:spPr>
        <p:txBody>
          <a:bodyPr>
            <a:noAutofit/>
          </a:bodyPr>
          <a:lstStyle/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иллюстрированное пособие для детей 5-7 лет по литературному произведению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6B395C-1941-42BB-B1AA-A7C1052E6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13490"/>
            <a:ext cx="9144000" cy="1744210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«Живая шляпа»</a:t>
            </a:r>
          </a:p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Носов Н.Н.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8C425-0CA8-441D-93F4-93DB90038AFE}"/>
              </a:ext>
            </a:extLst>
          </p:cNvPr>
          <p:cNvSpPr txBox="1"/>
          <p:nvPr/>
        </p:nvSpPr>
        <p:spPr>
          <a:xfrm flipH="1">
            <a:off x="1133968" y="5854008"/>
            <a:ext cx="99240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Егорова Вера Борисовна</a:t>
            </a:r>
            <a:endParaRPr lang="ru-RU" sz="3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D9F3CB-64C3-4384-AFB2-6E258E3B276E}"/>
              </a:ext>
            </a:extLst>
          </p:cNvPr>
          <p:cNvSpPr txBox="1"/>
          <p:nvPr/>
        </p:nvSpPr>
        <p:spPr>
          <a:xfrm>
            <a:off x="838200" y="48384"/>
            <a:ext cx="1051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Города Москвы «Школа № 1987»</a:t>
            </a:r>
          </a:p>
        </p:txBody>
      </p:sp>
    </p:spTree>
    <p:extLst>
      <p:ext uri="{BB962C8B-B14F-4D97-AF65-F5344CB8AC3E}">
        <p14:creationId xmlns:p14="http://schemas.microsoft.com/office/powerpoint/2010/main" val="4121645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1D2CB-A6A5-4286-9898-8D45DB97F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0863"/>
            <a:ext cx="9144000" cy="88741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182BFB-2B72-4CC1-82F0-59271F240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6375" y="1943100"/>
            <a:ext cx="9239250" cy="355996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литературным произведением «Живая шляпа»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интерес к русской литературе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пониманию у детей содержания и сути рассказа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нравственных ценностей и эмоционального восприятия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26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1D2CB-A6A5-4286-9898-8D45DB97F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026"/>
            <a:ext cx="9144000" cy="877887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182BFB-2B72-4CC1-82F0-59271F240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2587" y="1219200"/>
            <a:ext cx="8886825" cy="543877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понимать мораль истории и оценивать поступки персонажей произведения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сопереживать персонажам рассказа, ставить себя на их место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память и навык связной речи во время пересказа истории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умение отвечать на вопросы по произведению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слухоречевое и зрительное внимание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Улучшать умение работать в команде</a:t>
            </a:r>
          </a:p>
        </p:txBody>
      </p:sp>
    </p:spTree>
    <p:extLst>
      <p:ext uri="{BB962C8B-B14F-4D97-AF65-F5344CB8AC3E}">
        <p14:creationId xmlns:p14="http://schemas.microsoft.com/office/powerpoint/2010/main" val="1673538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1D2CB-A6A5-4286-9898-8D45DB97F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5776"/>
            <a:ext cx="9144000" cy="81121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пособия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182BFB-2B72-4CC1-82F0-59271F240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47850"/>
            <a:ext cx="9144000" cy="4524374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Слушаем рассказ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 для пересказа произведения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«Собери по группам»</a:t>
            </a:r>
            <a:endParaRPr lang="ru-RU" sz="3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«Чего не хватает на картинке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143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FFFF"/>
            </a:gs>
            <a:gs pos="70000">
              <a:srgbClr val="FFFFFF"/>
            </a:gs>
            <a:gs pos="30000">
              <a:srgbClr val="FFFFFF"/>
            </a:gs>
            <a:gs pos="50000">
              <a:srgbClr val="FFFF99"/>
            </a:gs>
            <a:gs pos="100000">
              <a:srgbClr val="FF99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42D7FE-02E4-4759-9EEA-097DC853ADA8}"/>
              </a:ext>
            </a:extLst>
          </p:cNvPr>
          <p:cNvSpPr txBox="1"/>
          <p:nvPr/>
        </p:nvSpPr>
        <p:spPr>
          <a:xfrm>
            <a:off x="1557813" y="1261252"/>
            <a:ext cx="9076374" cy="12303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  <a:effectLst>
                  <a:glow rad="101600">
                    <a:srgbClr val="CC00CC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ЖИВАЯ ШЛЯПА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92AD8-2669-4543-87F2-2631F3F2B250}"/>
              </a:ext>
            </a:extLst>
          </p:cNvPr>
          <p:cNvSpPr txBox="1"/>
          <p:nvPr/>
        </p:nvSpPr>
        <p:spPr>
          <a:xfrm>
            <a:off x="260984" y="2387158"/>
            <a:ext cx="357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Слушаем рассказ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D769D-F3E0-4F94-835F-73DC07D49A47}"/>
              </a:ext>
            </a:extLst>
          </p:cNvPr>
          <p:cNvSpPr txBox="1"/>
          <p:nvPr/>
        </p:nvSpPr>
        <p:spPr>
          <a:xfrm>
            <a:off x="260984" y="3514709"/>
            <a:ext cx="3526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Пересказ по картинкам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A5092F-62DD-41FD-BF51-51B0F695C039}"/>
              </a:ext>
            </a:extLst>
          </p:cNvPr>
          <p:cNvSpPr txBox="1"/>
          <p:nvPr/>
        </p:nvSpPr>
        <p:spPr>
          <a:xfrm>
            <a:off x="260984" y="5134703"/>
            <a:ext cx="3067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Викторина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DCA2B-DF9B-45D7-A3EA-DAF3C385C303}"/>
              </a:ext>
            </a:extLst>
          </p:cNvPr>
          <p:cNvSpPr txBox="1"/>
          <p:nvPr/>
        </p:nvSpPr>
        <p:spPr>
          <a:xfrm flipH="1">
            <a:off x="8688706" y="2387157"/>
            <a:ext cx="237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Кроссворд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EEEA7-8D03-49CD-9DAF-ADF5E46E3BD8}"/>
              </a:ext>
            </a:extLst>
          </p:cNvPr>
          <p:cNvSpPr txBox="1"/>
          <p:nvPr/>
        </p:nvSpPr>
        <p:spPr>
          <a:xfrm flipH="1">
            <a:off x="8688706" y="3514709"/>
            <a:ext cx="2375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«Собери по группам»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E8628A-2D90-4067-8F1C-39DD52546CE3}"/>
              </a:ext>
            </a:extLst>
          </p:cNvPr>
          <p:cNvSpPr txBox="1"/>
          <p:nvPr/>
        </p:nvSpPr>
        <p:spPr>
          <a:xfrm flipH="1">
            <a:off x="8688706" y="5134703"/>
            <a:ext cx="3341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«Чего не хватает на картинке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»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7182D8-D84D-4793-A2DB-01F6C4A64C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575" y="1876425"/>
            <a:ext cx="4514850" cy="5010150"/>
          </a:xfrm>
          <a:prstGeom prst="ellipse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1605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5C2F88B-B90F-4C40-B554-FE7D48F6D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244" y="548028"/>
            <a:ext cx="6314971" cy="631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F50692-EBE6-43A2-9B43-7EA5A9298BCE}"/>
              </a:ext>
            </a:extLst>
          </p:cNvPr>
          <p:cNvSpPr txBox="1"/>
          <p:nvPr/>
        </p:nvSpPr>
        <p:spPr>
          <a:xfrm flipH="1">
            <a:off x="3766184" y="0"/>
            <a:ext cx="465963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СЛУШАЕМ РАССКАЗ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2F3351-94D6-4ECA-9EF0-5F4841244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248" y="538680"/>
            <a:ext cx="5358402" cy="63040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FF22C7-0186-4D46-9E3F-5AE4230C60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558" y="552202"/>
            <a:ext cx="6265563" cy="63051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3CBDD3-D04E-4A27-BC7E-4C70D0F66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240" y="586667"/>
            <a:ext cx="4678978" cy="62560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842F8F-06B7-4F8C-8292-D6711B9D71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352" y="529953"/>
            <a:ext cx="7472753" cy="630513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0E39FD-1273-4681-AB4D-ED5EE7BDEB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508" y="556432"/>
            <a:ext cx="7561882" cy="63015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51A9A37-65AD-46A2-B99C-EB24741AF1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704" y="556432"/>
            <a:ext cx="7642589" cy="63051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8BCD612-7752-44A1-9A81-BC789D3757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895" y="598046"/>
            <a:ext cx="7473233" cy="625844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C79B53D-A472-49E5-A456-6DD67A0E7B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434" y="555001"/>
            <a:ext cx="7520030" cy="63051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AFD600F-0AE6-44CB-A568-4D577DA6A4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056" y="561063"/>
            <a:ext cx="5275271" cy="630135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1F31363-0F14-40C2-866D-12EB71E895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932" y="569367"/>
            <a:ext cx="5917033" cy="629357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70E0389-F8F6-4695-9A90-53A942C21A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780" y="574725"/>
            <a:ext cx="5795822" cy="627989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9178836-3301-48EF-807B-05743E1269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972" y="539645"/>
            <a:ext cx="5977438" cy="632280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8A20DD-B9BB-4693-A870-EDB74BEDF6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542" y="1346965"/>
            <a:ext cx="7397812" cy="5514110"/>
          </a:xfrm>
          <a:prstGeom prst="rect">
            <a:avLst/>
          </a:prstGeom>
        </p:spPr>
      </p:pic>
      <p:sp>
        <p:nvSpPr>
          <p:cNvPr id="3" name="Управляющая кнопка: &quot;На главную&quot; 2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1F2599B4-2B21-48EC-A64D-4F933840F412}"/>
              </a:ext>
            </a:extLst>
          </p:cNvPr>
          <p:cNvSpPr/>
          <p:nvPr/>
        </p:nvSpPr>
        <p:spPr>
          <a:xfrm>
            <a:off x="85724" y="6033654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Вперед&quot; или &quot;Следующи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33A04B4-ABAB-43EC-B8CC-8134B3949627}"/>
              </a:ext>
            </a:extLst>
          </p:cNvPr>
          <p:cNvSpPr/>
          <p:nvPr/>
        </p:nvSpPr>
        <p:spPr>
          <a:xfrm>
            <a:off x="11746276" y="6386508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&quot;Назад&quot; или &quot;Предыдущий&quot; 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1BB5890-D909-4554-89D0-8BA49BCFD41C}"/>
              </a:ext>
            </a:extLst>
          </p:cNvPr>
          <p:cNvSpPr/>
          <p:nvPr/>
        </p:nvSpPr>
        <p:spPr>
          <a:xfrm>
            <a:off x="11112996" y="6386508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20240126_115335">
            <a:hlinkClick r:id="" action="ppaction://media"/>
            <a:extLst>
              <a:ext uri="{FF2B5EF4-FFF2-40B4-BE49-F238E27FC236}">
                <a16:creationId xmlns:a16="http://schemas.microsoft.com/office/drawing/2014/main" id="{90CAEC51-3A8C-4D76-8B45-CA8368E6B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59915" y="6040433"/>
            <a:ext cx="679450" cy="679450"/>
          </a:xfrm>
          <a:prstGeom prst="rect">
            <a:avLst/>
          </a:prstGeom>
          <a:effectLst>
            <a:glow rad="12700">
              <a:srgbClr val="CC00CC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A8CFA16-C78C-4E66-9D0A-BE3D3574CC7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46" y="535199"/>
            <a:ext cx="7368304" cy="63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1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6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4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3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5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4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4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45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DE8216-CF0B-4580-B843-3327A40B3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61" y="1021147"/>
            <a:ext cx="4522461" cy="53205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C74988-20A9-4808-AECF-878C4AE70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4787" y="959229"/>
            <a:ext cx="5599513" cy="5444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66AEDD-898E-4A4D-90BA-F9BD4D04E1D0}"/>
              </a:ext>
            </a:extLst>
          </p:cNvPr>
          <p:cNvSpPr txBox="1"/>
          <p:nvPr/>
        </p:nvSpPr>
        <p:spPr>
          <a:xfrm>
            <a:off x="1638300" y="76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 ПО КАРТИНКАМ</a:t>
            </a:r>
          </a:p>
        </p:txBody>
      </p:sp>
      <p:sp>
        <p:nvSpPr>
          <p:cNvPr id="2" name="Управляющая кнопка: &quot;На главную&quot;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750299B-FA1B-4CE9-AE89-C924BEC9926C}"/>
              </a:ext>
            </a:extLst>
          </p:cNvPr>
          <p:cNvSpPr/>
          <p:nvPr/>
        </p:nvSpPr>
        <p:spPr>
          <a:xfrm>
            <a:off x="84220" y="6043607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&quot;Вперед&quot; или &quot;Следующи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F9E40CB-6016-4A1C-880E-901B1AA671F4}"/>
              </a:ext>
            </a:extLst>
          </p:cNvPr>
          <p:cNvSpPr/>
          <p:nvPr/>
        </p:nvSpPr>
        <p:spPr>
          <a:xfrm>
            <a:off x="11747780" y="6403607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&quot;Назад&quot; или &quot;Предыдущий&quot; 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CA3F630-7DEE-4882-A20D-800C6F85D479}"/>
              </a:ext>
            </a:extLst>
          </p:cNvPr>
          <p:cNvSpPr/>
          <p:nvPr/>
        </p:nvSpPr>
        <p:spPr>
          <a:xfrm>
            <a:off x="11106040" y="6403607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2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E4FE6E-D36B-467D-ADA3-F6AA0045F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0" y="250685"/>
            <a:ext cx="4227057" cy="56517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7BA3DC-8E50-4D3A-831A-F7D05CFD4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013" y="250684"/>
            <a:ext cx="6698400" cy="5651775"/>
          </a:xfrm>
          <a:prstGeom prst="rect">
            <a:avLst/>
          </a:prstGeom>
        </p:spPr>
      </p:pic>
      <p:sp>
        <p:nvSpPr>
          <p:cNvPr id="4" name="Управляющая кнопка: &quot;На главную&quot;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B16C163-5996-4C9B-8EFC-F7C9F95F9C8D}"/>
              </a:ext>
            </a:extLst>
          </p:cNvPr>
          <p:cNvSpPr/>
          <p:nvPr/>
        </p:nvSpPr>
        <p:spPr>
          <a:xfrm>
            <a:off x="83887" y="6040800"/>
            <a:ext cx="720000" cy="720000"/>
          </a:xfrm>
          <a:prstGeom prst="actionButtonHome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&quot;Назад&quot; или &quot;Предыдущий&quot;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60308EB-2A7D-4D50-961E-0A28C5DE4E30}"/>
              </a:ext>
            </a:extLst>
          </p:cNvPr>
          <p:cNvSpPr/>
          <p:nvPr/>
        </p:nvSpPr>
        <p:spPr>
          <a:xfrm>
            <a:off x="11172825" y="6410325"/>
            <a:ext cx="360000" cy="360000"/>
          </a:xfrm>
          <a:prstGeom prst="actionButtonBackPrevious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&quot;Вперед&quot; или &quot;Следующий&quot;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6B013D6-7C87-4DAF-8907-FDC717730A99}"/>
              </a:ext>
            </a:extLst>
          </p:cNvPr>
          <p:cNvSpPr/>
          <p:nvPr/>
        </p:nvSpPr>
        <p:spPr>
          <a:xfrm>
            <a:off x="11748113" y="6410325"/>
            <a:ext cx="360000" cy="360000"/>
          </a:xfrm>
          <a:prstGeom prst="actionButtonForwardNext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12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459</Words>
  <Application>Microsoft Office PowerPoint</Application>
  <PresentationFormat>Широкоэкранный</PresentationFormat>
  <Paragraphs>73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Электронное иллюстрированное пособие для детей 5-7 лет по литературному произведению</vt:lpstr>
      <vt:lpstr>Актуальность литературного произведения</vt:lpstr>
      <vt:lpstr>Цели</vt:lpstr>
      <vt:lpstr>Задачи</vt:lpstr>
      <vt:lpstr>Содержание пособия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Электронное иллюстрированное пособие для детей 5-7 лет по литературному произведению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Электронное иллюстрированное пособие для детей 5-7 лет по литературному произведению</dc:title>
  <dc:creator>Влад Егоров</dc:creator>
  <cp:lastModifiedBy>Влад Егоров</cp:lastModifiedBy>
  <cp:revision>86</cp:revision>
  <dcterms:created xsi:type="dcterms:W3CDTF">2024-01-10T10:42:32Z</dcterms:created>
  <dcterms:modified xsi:type="dcterms:W3CDTF">2024-02-14T15:05:05Z</dcterms:modified>
</cp:coreProperties>
</file>