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39" r:id="rId3"/>
    <p:sldId id="335" r:id="rId4"/>
    <p:sldId id="351" r:id="rId5"/>
    <p:sldId id="341" r:id="rId6"/>
    <p:sldId id="347" r:id="rId7"/>
    <p:sldId id="340" r:id="rId8"/>
    <p:sldId id="359" r:id="rId9"/>
    <p:sldId id="358" r:id="rId10"/>
    <p:sldId id="350" r:id="rId11"/>
    <p:sldId id="348" r:id="rId12"/>
    <p:sldId id="367" r:id="rId13"/>
    <p:sldId id="373" r:id="rId14"/>
    <p:sldId id="376" r:id="rId15"/>
    <p:sldId id="374" r:id="rId16"/>
    <p:sldId id="375" r:id="rId17"/>
    <p:sldId id="377" r:id="rId18"/>
    <p:sldId id="385" r:id="rId19"/>
    <p:sldId id="378" r:id="rId20"/>
    <p:sldId id="379" r:id="rId21"/>
    <p:sldId id="380" r:id="rId22"/>
    <p:sldId id="36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8" y="10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75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2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56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1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7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7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6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6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24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71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99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187E-D41C-4161-B482-6F63CD06B9A7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DA8E5-0A78-4A94-9E42-3A27C212B9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8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31.png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31.png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31.png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31.pn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30_%D1%8F%D0%BD%D0%B2%D0%B0%D1%80%D1%8F" TargetMode="External"/><Relationship Id="rId3" Type="http://schemas.openxmlformats.org/officeDocument/2006/relationships/hyperlink" Target="https://ru.wikipedia.org/wiki/%D0%9F%D1%80%D0%B0%D0%B7%D0%B4%D0%BD%D0%B8%D0%BA" TargetMode="External"/><Relationship Id="rId7" Type="http://schemas.openxmlformats.org/officeDocument/2006/relationships/hyperlink" Target="https://ru.wikipedia.org/wiki/%D0%95%D0%BB%D1%8C%D1%86%D0%B8%D0%BD,_%D0%91%D0%BE%D1%80%D0%B8%D1%81_%D0%9D%D0%B8%D0%BA%D0%BE%D0%BB%D0%B0%D0%B5%D0%B2%D0%B8%D1%87" TargetMode="External"/><Relationship Id="rId12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A3%D0%BA%D0%B0%D0%B7_%D0%9F%D1%80%D0%B5%D0%B7%D0%B8%D0%B4%D0%B5%D0%BD%D1%82%D0%B0_%D0%A0%D0%BE%D1%81%D1%81%D0%B8%D0%B9%D1%81%D0%BA%D0%BE%D0%B9_%D0%A4%D0%B5%D0%B4%D0%B5%D1%80%D0%B0%D1%86%D0%B8%D0%B8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ru.wikipedia.org/wiki/1998_%D0%B3%D0%BE%D0%B4" TargetMode="External"/><Relationship Id="rId10" Type="http://schemas.openxmlformats.org/officeDocument/2006/relationships/image" Target="../media/image8.gif"/><Relationship Id="rId4" Type="http://schemas.openxmlformats.org/officeDocument/2006/relationships/hyperlink" Target="https://ru.wikipedia.org/wiki/%D0%9C%D0%B0%D1%82%D1%8C" TargetMode="External"/><Relationship Id="rId9" Type="http://schemas.openxmlformats.org/officeDocument/2006/relationships/hyperlink" Target="https://ru.wikipedia.org/wiki/%D0%93%D0%BE%D1%81%D1%83%D0%B4%D0%B0%D1%80%D1%81%D1%82%D0%B2%D0%B5%D0%BD%D0%BD%D0%B0%D1%8F_%D0%B4%D1%83%D0%BC%D0%B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om-day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0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День матери картинк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07" y="231355"/>
            <a:ext cx="8007924" cy="6435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03" y="3084723"/>
            <a:ext cx="3800452" cy="36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64385" y="-187287"/>
            <a:ext cx="5720586" cy="17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23" y="5198125"/>
            <a:ext cx="5720586" cy="17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14399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19" y="184880"/>
            <a:ext cx="4967269" cy="63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26" y="5061496"/>
            <a:ext cx="1664197" cy="158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-486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День матери картинк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34" y="709773"/>
            <a:ext cx="7349066" cy="530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066" y="-191912"/>
            <a:ext cx="1614870" cy="18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311" y="4543778"/>
            <a:ext cx="1614870" cy="18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-486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4000" y="203201"/>
            <a:ext cx="9144000" cy="28222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057422" y="2359377"/>
            <a:ext cx="5407378" cy="4131731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Мамочку милую, жизнь подарившую,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от души всей поздравить хочу.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Что пожелать тебе даже не знаю,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Знаю одно — что тебя я люблю!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твое сердце </a:t>
            </a:r>
          </a:p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 рвется на части.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Мира, удачи, тепла, доброты,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Много здоровья, радости, счастья,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Солнца, улыбок, любви, красоты!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5" y="0"/>
            <a:ext cx="5360556" cy="5754342"/>
          </a:xfrm>
          <a:prstGeom prst="rect">
            <a:avLst/>
          </a:prstGeom>
          <a:noFill/>
          <a:effectLst>
            <a:glow rad="101600">
              <a:schemeClr val="accent6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96">
            <a:off x="300449" y="3247745"/>
            <a:ext cx="2351647" cy="36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3234" y="0"/>
            <a:ext cx="3664944" cy="33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368" flipH="1">
            <a:off x="9523125" y="4928427"/>
            <a:ext cx="1910061" cy="1697295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55" y="2460978"/>
            <a:ext cx="2294285" cy="227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0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3048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10844" y="1253066"/>
            <a:ext cx="6649156" cy="4004733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 хочется, чтоб на планете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Всем мамам счастливо жилось.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Всегда чтоб радовали дети,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Чтоб всё заветное сбылось.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День матери — прекрасный праздник.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Всем мамам низкий наш поклон.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в их глазах сияет счастье,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будет чистым небосклон.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0" y="1038577"/>
            <a:ext cx="3443589" cy="5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53" y="1467555"/>
            <a:ext cx="1183299" cy="1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6754" y="544894"/>
            <a:ext cx="717999" cy="80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22" y="0"/>
            <a:ext cx="2023167" cy="22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77" y="4962710"/>
            <a:ext cx="3115936" cy="17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4" y="4129115"/>
            <a:ext cx="1179687" cy="13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-486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6933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960532" y="2856089"/>
            <a:ext cx="4707467" cy="3465689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Мама — это нежный лучик солнца,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Мама — это океан любви,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Только та, кто мамою зовется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Счастьем наполняет детства дни.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Будьте же судьбой благословенны,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в пути не встретится беда.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День матери на всей вселенной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Вам подарит радость навсегда!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7" y="0"/>
            <a:ext cx="5659237" cy="6074964"/>
          </a:xfrm>
          <a:prstGeom prst="rect">
            <a:avLst/>
          </a:prstGeom>
          <a:noFill/>
          <a:effectLst>
            <a:glow rad="101600">
              <a:schemeClr val="accent6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96">
            <a:off x="424627" y="3417080"/>
            <a:ext cx="2351647" cy="36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56" y="3002844"/>
            <a:ext cx="2294285" cy="227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6790" y="304800"/>
            <a:ext cx="3664944" cy="33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368" flipH="1">
            <a:off x="9624723" y="4928426"/>
            <a:ext cx="1910061" cy="1697295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0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2483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43111" y="722488"/>
            <a:ext cx="6987822" cy="4535311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Родная мамочка, ты нежная и милая,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 счастья пусть блестят твои глаза!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 во всём мире самая красивая,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Словами невозможно описать!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Люблю всем сердцем твои руки нежные —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Они всегда поддержат, вдруг чего.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не страшны мне даже бури снежные,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Ведь ты со мной, больше не нужно никого!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в этот праздник, что Днем матери зовется,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Тебе признаться, мама, я хочу,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Что ты мое сияющее солнце,</a:t>
            </a:r>
          </a:p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Которое безумно я люблю!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1" y="903110"/>
            <a:ext cx="3443589" cy="5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53" y="1467555"/>
            <a:ext cx="1183299" cy="1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28397" y="409426"/>
            <a:ext cx="717999" cy="80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611" y="-158045"/>
            <a:ext cx="2023167" cy="22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10" y="5154621"/>
            <a:ext cx="3115936" cy="17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56" y="4591960"/>
            <a:ext cx="1179687" cy="13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-486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881511" y="2810933"/>
            <a:ext cx="5339645" cy="3397956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 Днем матери — с прекрасным,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Чудесным, ярким днем.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небо будет ясным,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счастьем полон дом.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беды и проблемы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Исчезнут навсегда,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 будут непременно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Счастливыми года!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6" y="-146755"/>
            <a:ext cx="5770694" cy="6194608"/>
          </a:xfrm>
          <a:prstGeom prst="rect">
            <a:avLst/>
          </a:prstGeom>
          <a:noFill/>
          <a:effectLst>
            <a:glow rad="101600">
              <a:schemeClr val="accent6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96">
            <a:off x="379470" y="3405791"/>
            <a:ext cx="2351647" cy="36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56" y="2844800"/>
            <a:ext cx="2294285" cy="227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2742" y="345603"/>
            <a:ext cx="3664944" cy="33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368" flipH="1">
            <a:off x="9575474" y="4928426"/>
            <a:ext cx="1910061" cy="1697295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0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65688" y="1444978"/>
            <a:ext cx="6479823" cy="3812822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Желаю всем мамам на этой планете,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Чтоб были здоровы и счастливы дети,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Шутили, смеялись, заливисто пели,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Стремились, старались, учиться хотели.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Чтоб вас уважали, чтоб вам помогали.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ваши сердца, чтоб тревоги не знали.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дети успехами радуют вас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счастье сияет из маминых глаз.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04710"/>
            <a:ext cx="3443589" cy="5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53" y="1467555"/>
            <a:ext cx="1183299" cy="1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0354" y="635205"/>
            <a:ext cx="717999" cy="80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88" y="-191912"/>
            <a:ext cx="2023167" cy="22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99" y="5154621"/>
            <a:ext cx="3115936" cy="17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45" y="4151694"/>
            <a:ext cx="1179687" cy="13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-486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935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43378" y="2573867"/>
            <a:ext cx="5181600" cy="4284133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 — мама. Значит, лучше всех!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 может быть души светлее.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 — мама, значит, в мире нет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Ну никого тебя роднее!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так хочу, чтоб в этот день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Твои глаза искрились счастьем,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Чтоб жизнь была как акварель —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Огромным взрывом ярких красок!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7288" y="-158045"/>
            <a:ext cx="5599289" cy="6010612"/>
          </a:xfrm>
          <a:prstGeom prst="rect">
            <a:avLst/>
          </a:prstGeom>
          <a:noFill/>
          <a:effectLst>
            <a:glow rad="101600">
              <a:schemeClr val="accent6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804" flipH="1">
            <a:off x="9523471" y="3225168"/>
            <a:ext cx="2351647" cy="36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2489" y="2686755"/>
            <a:ext cx="2294285" cy="227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5" y="225778"/>
            <a:ext cx="3664944" cy="33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632">
            <a:off x="503263" y="4759093"/>
            <a:ext cx="1910061" cy="1697295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 flipH="1">
            <a:off x="-145915" y="0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30312" y="1275644"/>
            <a:ext cx="5667021" cy="3982156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Кто дороже всех на свете?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Кто нас любит и хранит?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мама! Ждёт нас, встретит,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Нежностью нас окружит.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 — мама. Значит, лучше всех!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 тяжело сказать точнее.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 самый важный человек,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 лучше всех! Уж мне виднее!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8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2222" y="1027288"/>
            <a:ext cx="3443589" cy="5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964" y="1174044"/>
            <a:ext cx="1183299" cy="1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4776" y="5154621"/>
            <a:ext cx="3115936" cy="17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509" y="420716"/>
            <a:ext cx="717999" cy="80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1467" y="0"/>
            <a:ext cx="2023167" cy="22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4224" y="3971071"/>
            <a:ext cx="1179687" cy="13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-486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День матери картинк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04" y="182724"/>
            <a:ext cx="7268927" cy="6461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45742" y="-165253"/>
            <a:ext cx="6395657" cy="2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6441" y="4852930"/>
            <a:ext cx="6395657" cy="2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4596">
            <a:off x="1888822" y="3725244"/>
            <a:ext cx="3425741" cy="32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-486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58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20889" y="2415822"/>
            <a:ext cx="5881511" cy="4176888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Мамочка, спасибо, дорогая!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 любовь спасибо, за тепло.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тебя сегодня поздравляю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желаю, чтоб во всем везло!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Лучшая на свете, я же знаю,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Больше жизни я тебя люблю.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Мамочка, родная, поздравляю!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за все тебя благодарю!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7334" y="-141279"/>
            <a:ext cx="5779910" cy="6204501"/>
          </a:xfrm>
          <a:prstGeom prst="rect">
            <a:avLst/>
          </a:prstGeom>
          <a:noFill/>
          <a:effectLst>
            <a:glow rad="101600">
              <a:schemeClr val="accent6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804" flipH="1">
            <a:off x="9500894" y="3326767"/>
            <a:ext cx="2351647" cy="36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6045" y="2844799"/>
            <a:ext cx="2294285" cy="227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58045"/>
            <a:ext cx="3664944" cy="33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632">
            <a:off x="559745" y="4725225"/>
            <a:ext cx="1910061" cy="1697295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 flipH="1">
            <a:off x="-145915" y="14399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4289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40000" y="1648178"/>
            <a:ext cx="5892800" cy="3609622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 хочется, чтоб на планете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Всем мамам счастливо жилось.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Всегда чтоб радовали дети,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Чтоб всё заветное сбылось.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День матери — прекрасный праздник.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Всем мамам низкий наш поклон.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в их глазах сияет счастье,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Пусть будет чистым небосклон.</a:t>
            </a:r>
            <a:br>
              <a:rPr lang="ru-RU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4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0" y="948266"/>
            <a:ext cx="3443589" cy="5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964" y="1174044"/>
            <a:ext cx="1183299" cy="1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2510" y="5154621"/>
            <a:ext cx="3115936" cy="17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4355" y="0"/>
            <a:ext cx="2023167" cy="22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5512" y="4321027"/>
            <a:ext cx="1179687" cy="13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76" y="0"/>
            <a:ext cx="10103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ромашки картинки нарисованны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39" y="1670757"/>
            <a:ext cx="5784641" cy="535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621" y="4752623"/>
            <a:ext cx="1199263" cy="11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-191911"/>
            <a:ext cx="9144000" cy="1919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683022" y="1467557"/>
            <a:ext cx="5508977" cy="513644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l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День матери —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международный 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3" tooltip="Праздник"/>
              </a:rPr>
              <a:t>праздник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в честь 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4" tooltip="Мать"/>
              </a:rPr>
              <a:t>матерей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/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В России праздник День матери учреждён в </a:t>
            </a:r>
            <a:r>
              <a:rPr lang="ru-RU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5" tooltip="1998 год"/>
              </a:rPr>
              <a:t>1998 году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В соответствии с </a:t>
            </a:r>
            <a:r>
              <a:rPr lang="ru-RU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6" tooltip="Указ Президента Российской Федерации"/>
              </a:rPr>
              <a:t>Указом Президента России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7" tooltip="Ельцин, Борис Николаевич"/>
              </a:rPr>
              <a:t>Бориса Николаевича Ельцина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от </a:t>
            </a:r>
            <a:r>
              <a:rPr lang="ru-RU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8" tooltip="30 января"/>
              </a:rPr>
              <a:t>30 января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1998 года № 120 «О Дне матери» праздник День матери отмечается в последнее ноябрьское воскресенье. Инициатива учреждения этого праздника принадлежит Комитету </a:t>
            </a:r>
            <a:r>
              <a:rPr lang="ru-RU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9" tooltip="Государственная дума"/>
              </a:rPr>
              <a:t>Государственной Думы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по делам женщин, семьи и молодёжи. </a:t>
            </a:r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Картинки по запросу День матери картинки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0" y="204282"/>
            <a:ext cx="6507803" cy="6507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904">
            <a:off x="4896257" y="5308817"/>
            <a:ext cx="1588387" cy="17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ромашки картинки нарисованны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92615" y="-194076"/>
            <a:ext cx="1799087" cy="2661371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0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2483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18488" y="2054578"/>
            <a:ext cx="5125155" cy="4803421"/>
          </a:xfrm>
        </p:spPr>
        <p:txBody>
          <a:bodyPr/>
          <a:lstStyle/>
          <a:p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Праздник «День матери в России» постепенно приобретает все большую популярность. И это очень хорошо, т.к. хотя бы один день в году наши мамы могут почувствовать всю нашу любовь и заботу. В этот день они слышат в свой адрес множество добрых и приятных слов, получают поздравления от своих детей. Кроме того, в городах нашей страны в этот день проводятся праздничные мероприятия: концерты, конкурсы и т.п. Слова поздравления весь день звучат по радио и телевидению. </a:t>
            </a:r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2" descr="Картинки по запросу День матери картинк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366"/>
            <a:ext cx="6687239" cy="5349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22" y="587833"/>
            <a:ext cx="1022189" cy="985390"/>
          </a:xfrm>
          <a:prstGeom prst="rect">
            <a:avLst/>
          </a:prstGeom>
          <a:noFill/>
          <a:effectLst>
            <a:glow rad="228600">
              <a:schemeClr val="accent4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5316659"/>
            <a:ext cx="1399824" cy="1349430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по запросу ромашки картинки нарисованны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58748" y="-259161"/>
            <a:ext cx="1799087" cy="2661371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919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700889" y="2314223"/>
            <a:ext cx="5994400" cy="4176888"/>
          </a:xfrm>
        </p:spPr>
        <p:txBody>
          <a:bodyPr/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Цель праздника — поддержать традиции бережного отношения к женщине, закрепить семейные устои, особо отметить значение в нашей жизни главного человека — Матери. С тех пор, каждый россиянин старается отпраздновать данное событие и обязательно поздравить мам и бабушек. Такой праздник, как День матери является не только самым прекрасным, он ещё жизненно необходим для нашего общества.</a:t>
            </a:r>
          </a:p>
          <a:p>
            <a:pPr algn="l"/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2" y="248356"/>
            <a:ext cx="5050132" cy="636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ромашки картинки нарисованны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28171" y="-123695"/>
            <a:ext cx="1799087" cy="2661371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08" b="56300"/>
          <a:stretch>
            <a:fillRect/>
          </a:stretch>
        </p:blipFill>
        <p:spPr bwMode="auto">
          <a:xfrm>
            <a:off x="2754488" y="191912"/>
            <a:ext cx="2754489" cy="378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14399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467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7270045" y="2009422"/>
            <a:ext cx="4594578" cy="484857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Проходит 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Всероссийская социальная акция ко Дню матери, «Мама, я тебя люблю!»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В предпраздничную неделю в рамках акции проходит ряд мероприятий, в частности раздача открыток, которые можно отправить почтой или просто подарить маме. Символом Социальной Акции является незабудка — легендарный цветок, который, по поверьям, обладает чудесной силой возвращать память людям, забывшим своих родных и близких. </a:t>
            </a:r>
          </a:p>
          <a:p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6" y="545144"/>
            <a:ext cx="6369133" cy="589781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5372">
            <a:off x="4695443" y="4241436"/>
            <a:ext cx="2739676" cy="222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ромашки картинки нарисованны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15192" y="-180139"/>
            <a:ext cx="1799087" cy="2661371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7" b="3649"/>
          <a:stretch>
            <a:fillRect/>
          </a:stretch>
        </p:blipFill>
        <p:spPr bwMode="auto">
          <a:xfrm>
            <a:off x="0" y="-4860"/>
            <a:ext cx="12192000" cy="68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919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86222" y="1964266"/>
            <a:ext cx="4989689" cy="4893733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Этот праздник — </a:t>
            </a:r>
            <a:r>
              <a:rPr lang="ru-RU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праздник</a:t>
            </a:r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вечности. Из поколения в поколение для каждого человека мама — самый главный человек в жизни. Мама открывает в себе лучшие качества: доброту, любовь, заботу, терпение и самопожертвование. </a:t>
            </a:r>
          </a:p>
          <a:p>
            <a:pPr algn="l"/>
            <a:r>
              <a:rPr lang="ru-RU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Праздник «День матери в России» помогает подчеркнуть лучшие традиции отношения россиян к материнству, который объединяет все слои нашего общества. </a:t>
            </a:r>
          </a:p>
          <a:p>
            <a:pPr algn="l"/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Картинки по запросу День матери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13325"/>
          <a:stretch>
            <a:fillRect/>
          </a:stretch>
        </p:blipFill>
        <p:spPr bwMode="auto">
          <a:xfrm>
            <a:off x="169604" y="587022"/>
            <a:ext cx="6545126" cy="567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ромашки картинки нарисованны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81326" y="-284386"/>
            <a:ext cx="1799087" cy="2661371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0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20" y="285894"/>
            <a:ext cx="6199703" cy="6199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43912" r="59651"/>
          <a:stretch>
            <a:fillRect/>
          </a:stretch>
        </p:blipFill>
        <p:spPr bwMode="auto">
          <a:xfrm>
            <a:off x="-145915" y="0"/>
            <a:ext cx="12337915" cy="68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9" y="429656"/>
            <a:ext cx="11033898" cy="6031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6" y="3612977"/>
            <a:ext cx="441007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06" y="5807158"/>
            <a:ext cx="2124256" cy="66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9670">
            <a:off x="941410" y="2430208"/>
            <a:ext cx="1936633" cy="60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бабочки анимация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011">
            <a:off x="103959" y="1241547"/>
            <a:ext cx="37623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227</Words>
  <Application>Microsoft Office PowerPoint</Application>
  <PresentationFormat>Широкоэкранный</PresentationFormat>
  <Paragraphs>25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Заикина Ю.П.</dc:creator>
  <cp:lastModifiedBy>Заикина Ю.П.</cp:lastModifiedBy>
  <cp:revision>52</cp:revision>
  <dcterms:created xsi:type="dcterms:W3CDTF">2016-11-18T16:12:38Z</dcterms:created>
  <dcterms:modified xsi:type="dcterms:W3CDTF">2016-11-22T15:38:41Z</dcterms:modified>
</cp:coreProperties>
</file>