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3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96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26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0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4689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37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370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75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54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55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4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0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2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7E42-E355-436C-BA83-C5995EC3D60E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5248AE-A2BD-4B02-A750-095B3426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928A2-FFAC-441D-A4B1-6E46FB6A7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1001820" cy="297180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цифровых технологий на уроке русского языка и литературы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190CD6-7096-47E5-8508-69583B71B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7388" y="4034118"/>
            <a:ext cx="8480612" cy="1653450"/>
          </a:xfrm>
        </p:spPr>
        <p:txBody>
          <a:bodyPr>
            <a:noAutofit/>
          </a:bodyPr>
          <a:lstStyle/>
          <a:p>
            <a:pPr algn="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Самойличенко Ольга Борисовна, </a:t>
            </a:r>
          </a:p>
          <a:p>
            <a:pPr algn="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языка и литературы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МБОУ СОШ 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Большой Камень</a:t>
            </a:r>
          </a:p>
        </p:txBody>
      </p:sp>
    </p:spTree>
    <p:extLst>
      <p:ext uri="{BB962C8B-B14F-4D97-AF65-F5344CB8AC3E}">
        <p14:creationId xmlns:p14="http://schemas.microsoft.com/office/powerpoint/2010/main" val="306921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3CB8C2-06A4-4FAA-ADFC-82D7F9D9803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39091" y="997526"/>
            <a:ext cx="11152909" cy="58604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Глобальная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информатизация общества является одной из доминирующих тенденций ХХI века. Сегодня педагог-предметник уже не в состоянии игнорировать тот образовательный потенциал, которым обладают современные информационные технологии. </a:t>
            </a:r>
          </a:p>
        </p:txBody>
      </p:sp>
    </p:spTree>
    <p:extLst>
      <p:ext uri="{BB962C8B-B14F-4D97-AF65-F5344CB8AC3E}">
        <p14:creationId xmlns:p14="http://schemas.microsoft.com/office/powerpoint/2010/main" val="242328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98BC7F-D73D-4E25-8A10-05EB967C60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9585" y="1737359"/>
            <a:ext cx="10878589" cy="40732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технологии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позволяют учителю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добиваться высоких результатов обучения. Давайте разберёмся, зачем использовать цифровые технологии при изучении гуманитарных предметов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5998BC7F-D73D-4E25-8A10-05EB967C60D5}"/>
              </a:ext>
            </a:extLst>
          </p:cNvPr>
          <p:cNvSpPr txBox="1">
            <a:spLocks/>
          </p:cNvSpPr>
          <p:nvPr/>
        </p:nvSpPr>
        <p:spPr>
          <a:xfrm>
            <a:off x="635000" y="116783"/>
            <a:ext cx="11557000" cy="99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Цифровая школа - наше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53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BA6E6A-9BA0-478A-BE7B-AB466FA96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581891"/>
            <a:ext cx="11192256" cy="581890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цифровых технологий на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уроке: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мотивации;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образования для всех;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без посещения школы.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45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C478D-866D-466F-B69C-98FC0E1C5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37161"/>
            <a:ext cx="10992676" cy="65254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Возможности, которые дают  цифровые технологии: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17D3D-A3DF-40A7-A04F-E3219975F045}"/>
              </a:ext>
            </a:extLst>
          </p:cNvPr>
          <p:cNvSpPr txBox="1"/>
          <p:nvPr/>
        </p:nvSpPr>
        <p:spPr>
          <a:xfrm>
            <a:off x="844297" y="2360667"/>
            <a:ext cx="113477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втоматическая проверка;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ошибок;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0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9B9B2-9E77-4963-8513-F38B7B66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884" y="180508"/>
            <a:ext cx="8534400" cy="609201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Forms.Yandex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9488B4-2302-4A31-9BEB-1B44B1581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534" y="872835"/>
            <a:ext cx="10928465" cy="5728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Пожалуй, самый востребованный и используемый цифровой инструмент –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forms.yandex.ru.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может создавать свой контент, разрабатывать свои собственные задания, они сохраняются в базе, их можно многократно использовать, распечатывать. Опыт показывает, что учащиеся активно выполняют работы в режиме </a:t>
            </a:r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249A4-B373-4CED-873C-883B15BCF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592" y="1"/>
            <a:ext cx="8534400" cy="73152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Quizlet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9215" y="1130530"/>
            <a:ext cx="1085642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 техник, помогающих запоминать новую лексику, однако способ учить слова с помощью карточек по-прежнему считается одним из самых эффективных.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такие, в которых можно устанавливать режим тренировки и контроля выученных карточек.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известных для филологов сервисов является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Quizlet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2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38A096-23C7-42A8-8F8D-D167F2DA860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64524" y="1554481"/>
            <a:ext cx="10837025" cy="331677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правильно подобранные информационные технологии создают необходимый уровень качества, дифференциации и индивидуализации обучения и воспитания.</a:t>
            </a: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5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473</TotalTime>
  <Words>44</Words>
  <Application>Microsoft Office PowerPoint</Application>
  <PresentationFormat>Широкоэкранный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Использование цифровых технологий на уроке русского языка и литературы</vt:lpstr>
      <vt:lpstr>Презентация PowerPoint</vt:lpstr>
      <vt:lpstr>Презентация PowerPoint</vt:lpstr>
      <vt:lpstr>Презентация PowerPoint</vt:lpstr>
      <vt:lpstr>Возможности, которые дают  цифровые технологии: </vt:lpstr>
      <vt:lpstr>Forms.Yandex</vt:lpstr>
      <vt:lpstr>Сервис Quizlet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цифровых технологий на уроке русского языка и литературы</dc:title>
  <dc:creator>samob76@yandex.ru</dc:creator>
  <cp:lastModifiedBy>Пользователь</cp:lastModifiedBy>
  <cp:revision>34</cp:revision>
  <dcterms:created xsi:type="dcterms:W3CDTF">2024-03-15T04:59:02Z</dcterms:created>
  <dcterms:modified xsi:type="dcterms:W3CDTF">2024-06-07T02:37:33Z</dcterms:modified>
</cp:coreProperties>
</file>