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74" r:id="rId19"/>
    <p:sldId id="275" r:id="rId20"/>
    <p:sldId id="276" r:id="rId21"/>
    <p:sldId id="277" r:id="rId22"/>
    <p:sldId id="278" r:id="rId23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72" y="-102"/>
      </p:cViewPr>
      <p:guideLst>
        <p:guide orient="horz" pos="286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8754" y="3719619"/>
            <a:ext cx="6667499" cy="44481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31844" y="3719619"/>
            <a:ext cx="5653405" cy="5651500"/>
          </a:xfrm>
          <a:custGeom>
            <a:avLst/>
            <a:gdLst/>
            <a:ahLst/>
            <a:cxnLst/>
            <a:rect l="l" t="t" r="r" b="b"/>
            <a:pathLst>
              <a:path w="5653405" h="5651500">
                <a:moveTo>
                  <a:pt x="3125869" y="12700"/>
                </a:moveTo>
                <a:lnTo>
                  <a:pt x="2527457" y="12700"/>
                </a:lnTo>
                <a:lnTo>
                  <a:pt x="2576917" y="0"/>
                </a:lnTo>
                <a:lnTo>
                  <a:pt x="3076409" y="0"/>
                </a:lnTo>
                <a:lnTo>
                  <a:pt x="3125869" y="12700"/>
                </a:lnTo>
                <a:close/>
              </a:path>
              <a:path w="5653405" h="5651500">
                <a:moveTo>
                  <a:pt x="3224233" y="25400"/>
                </a:moveTo>
                <a:lnTo>
                  <a:pt x="2429093" y="25400"/>
                </a:lnTo>
                <a:lnTo>
                  <a:pt x="2478179" y="12700"/>
                </a:lnTo>
                <a:lnTo>
                  <a:pt x="3175147" y="12700"/>
                </a:lnTo>
                <a:lnTo>
                  <a:pt x="3224233" y="25400"/>
                </a:lnTo>
                <a:close/>
              </a:path>
              <a:path w="5653405" h="5651500">
                <a:moveTo>
                  <a:pt x="3370250" y="50800"/>
                </a:moveTo>
                <a:lnTo>
                  <a:pt x="2283076" y="50800"/>
                </a:lnTo>
                <a:lnTo>
                  <a:pt x="2380208" y="25400"/>
                </a:lnTo>
                <a:lnTo>
                  <a:pt x="3273118" y="25400"/>
                </a:lnTo>
                <a:lnTo>
                  <a:pt x="3370250" y="50800"/>
                </a:lnTo>
                <a:close/>
              </a:path>
              <a:path w="5653405" h="5651500">
                <a:moveTo>
                  <a:pt x="3370250" y="5600700"/>
                </a:moveTo>
                <a:lnTo>
                  <a:pt x="2283076" y="5600700"/>
                </a:lnTo>
                <a:lnTo>
                  <a:pt x="1904333" y="5499100"/>
                </a:lnTo>
                <a:lnTo>
                  <a:pt x="1858236" y="5473700"/>
                </a:lnTo>
                <a:lnTo>
                  <a:pt x="1766969" y="5448300"/>
                </a:lnTo>
                <a:lnTo>
                  <a:pt x="1721816" y="5422900"/>
                </a:lnTo>
                <a:lnTo>
                  <a:pt x="1676996" y="5410200"/>
                </a:lnTo>
                <a:lnTo>
                  <a:pt x="1588389" y="5359400"/>
                </a:lnTo>
                <a:lnTo>
                  <a:pt x="1544619" y="5346700"/>
                </a:lnTo>
                <a:lnTo>
                  <a:pt x="1458190" y="5295900"/>
                </a:lnTo>
                <a:lnTo>
                  <a:pt x="1331457" y="5219700"/>
                </a:lnTo>
                <a:lnTo>
                  <a:pt x="1208428" y="5143500"/>
                </a:lnTo>
                <a:lnTo>
                  <a:pt x="1168281" y="5105400"/>
                </a:lnTo>
                <a:lnTo>
                  <a:pt x="1089338" y="5054600"/>
                </a:lnTo>
                <a:lnTo>
                  <a:pt x="1050558" y="5016500"/>
                </a:lnTo>
                <a:lnTo>
                  <a:pt x="1012250" y="4991100"/>
                </a:lnTo>
                <a:lnTo>
                  <a:pt x="974425" y="4953000"/>
                </a:lnTo>
                <a:lnTo>
                  <a:pt x="937090" y="4927600"/>
                </a:lnTo>
                <a:lnTo>
                  <a:pt x="900254" y="4889500"/>
                </a:lnTo>
                <a:lnTo>
                  <a:pt x="863926" y="4851400"/>
                </a:lnTo>
                <a:lnTo>
                  <a:pt x="828115" y="4813300"/>
                </a:lnTo>
                <a:lnTo>
                  <a:pt x="792847" y="4787900"/>
                </a:lnTo>
                <a:lnTo>
                  <a:pt x="758295" y="4749800"/>
                </a:lnTo>
                <a:lnTo>
                  <a:pt x="724464" y="4711700"/>
                </a:lnTo>
                <a:lnTo>
                  <a:pt x="691356" y="4673600"/>
                </a:lnTo>
                <a:lnTo>
                  <a:pt x="658974" y="4635500"/>
                </a:lnTo>
                <a:lnTo>
                  <a:pt x="627324" y="4597400"/>
                </a:lnTo>
                <a:lnTo>
                  <a:pt x="596407" y="4559300"/>
                </a:lnTo>
                <a:lnTo>
                  <a:pt x="566228" y="4521200"/>
                </a:lnTo>
                <a:lnTo>
                  <a:pt x="536790" y="4483100"/>
                </a:lnTo>
                <a:lnTo>
                  <a:pt x="508096" y="4432300"/>
                </a:lnTo>
                <a:lnTo>
                  <a:pt x="480151" y="4394200"/>
                </a:lnTo>
                <a:lnTo>
                  <a:pt x="452956" y="4356100"/>
                </a:lnTo>
                <a:lnTo>
                  <a:pt x="426517" y="4318000"/>
                </a:lnTo>
                <a:lnTo>
                  <a:pt x="400836" y="4279900"/>
                </a:lnTo>
                <a:lnTo>
                  <a:pt x="375917" y="4229100"/>
                </a:lnTo>
                <a:lnTo>
                  <a:pt x="351764" y="4191000"/>
                </a:lnTo>
                <a:lnTo>
                  <a:pt x="328379" y="4140200"/>
                </a:lnTo>
                <a:lnTo>
                  <a:pt x="305767" y="4102100"/>
                </a:lnTo>
                <a:lnTo>
                  <a:pt x="283931" y="4064000"/>
                </a:lnTo>
                <a:lnTo>
                  <a:pt x="262874" y="4013200"/>
                </a:lnTo>
                <a:lnTo>
                  <a:pt x="242601" y="3975100"/>
                </a:lnTo>
                <a:lnTo>
                  <a:pt x="223113" y="3924300"/>
                </a:lnTo>
                <a:lnTo>
                  <a:pt x="204416" y="3886200"/>
                </a:lnTo>
                <a:lnTo>
                  <a:pt x="186512" y="3835400"/>
                </a:lnTo>
                <a:lnTo>
                  <a:pt x="169405" y="3784600"/>
                </a:lnTo>
                <a:lnTo>
                  <a:pt x="153098" y="3746500"/>
                </a:lnTo>
                <a:lnTo>
                  <a:pt x="137595" y="3695700"/>
                </a:lnTo>
                <a:lnTo>
                  <a:pt x="122900" y="3644900"/>
                </a:lnTo>
                <a:lnTo>
                  <a:pt x="109016" y="3606800"/>
                </a:lnTo>
                <a:lnTo>
                  <a:pt x="95946" y="3556000"/>
                </a:lnTo>
                <a:lnTo>
                  <a:pt x="83693" y="3505200"/>
                </a:lnTo>
                <a:lnTo>
                  <a:pt x="72263" y="3454400"/>
                </a:lnTo>
                <a:lnTo>
                  <a:pt x="61657" y="3416300"/>
                </a:lnTo>
                <a:lnTo>
                  <a:pt x="51879" y="3365500"/>
                </a:lnTo>
                <a:lnTo>
                  <a:pt x="42934" y="3314700"/>
                </a:lnTo>
                <a:lnTo>
                  <a:pt x="34823" y="3263900"/>
                </a:lnTo>
                <a:lnTo>
                  <a:pt x="27552" y="3213100"/>
                </a:lnTo>
                <a:lnTo>
                  <a:pt x="21123" y="3175000"/>
                </a:lnTo>
                <a:lnTo>
                  <a:pt x="15540" y="3124200"/>
                </a:lnTo>
                <a:lnTo>
                  <a:pt x="10806" y="3073400"/>
                </a:lnTo>
                <a:lnTo>
                  <a:pt x="6925" y="3022600"/>
                </a:lnTo>
                <a:lnTo>
                  <a:pt x="3900" y="2971800"/>
                </a:lnTo>
                <a:lnTo>
                  <a:pt x="1736" y="2921000"/>
                </a:lnTo>
                <a:lnTo>
                  <a:pt x="434" y="2870200"/>
                </a:lnTo>
                <a:lnTo>
                  <a:pt x="0" y="2819400"/>
                </a:lnTo>
                <a:lnTo>
                  <a:pt x="434" y="2768600"/>
                </a:lnTo>
                <a:lnTo>
                  <a:pt x="1736" y="2717800"/>
                </a:lnTo>
                <a:lnTo>
                  <a:pt x="3900" y="2667000"/>
                </a:lnTo>
                <a:lnTo>
                  <a:pt x="6925" y="2616200"/>
                </a:lnTo>
                <a:lnTo>
                  <a:pt x="10806" y="2565400"/>
                </a:lnTo>
                <a:lnTo>
                  <a:pt x="15540" y="2527300"/>
                </a:lnTo>
                <a:lnTo>
                  <a:pt x="21123" y="2476500"/>
                </a:lnTo>
                <a:lnTo>
                  <a:pt x="27552" y="2425700"/>
                </a:lnTo>
                <a:lnTo>
                  <a:pt x="34823" y="2374900"/>
                </a:lnTo>
                <a:lnTo>
                  <a:pt x="42934" y="2324100"/>
                </a:lnTo>
                <a:lnTo>
                  <a:pt x="51879" y="2273300"/>
                </a:lnTo>
                <a:lnTo>
                  <a:pt x="61657" y="2222500"/>
                </a:lnTo>
                <a:lnTo>
                  <a:pt x="72263" y="2184400"/>
                </a:lnTo>
                <a:lnTo>
                  <a:pt x="83693" y="2133600"/>
                </a:lnTo>
                <a:lnTo>
                  <a:pt x="95946" y="2082800"/>
                </a:lnTo>
                <a:lnTo>
                  <a:pt x="109016" y="2032000"/>
                </a:lnTo>
                <a:lnTo>
                  <a:pt x="122900" y="1993900"/>
                </a:lnTo>
                <a:lnTo>
                  <a:pt x="137595" y="1943100"/>
                </a:lnTo>
                <a:lnTo>
                  <a:pt x="153098" y="1892300"/>
                </a:lnTo>
                <a:lnTo>
                  <a:pt x="169405" y="1854200"/>
                </a:lnTo>
                <a:lnTo>
                  <a:pt x="186512" y="1803400"/>
                </a:lnTo>
                <a:lnTo>
                  <a:pt x="204416" y="1765300"/>
                </a:lnTo>
                <a:lnTo>
                  <a:pt x="223113" y="1714500"/>
                </a:lnTo>
                <a:lnTo>
                  <a:pt x="242601" y="1676400"/>
                </a:lnTo>
                <a:lnTo>
                  <a:pt x="262874" y="1625600"/>
                </a:lnTo>
                <a:lnTo>
                  <a:pt x="283931" y="1587500"/>
                </a:lnTo>
                <a:lnTo>
                  <a:pt x="305767" y="1536700"/>
                </a:lnTo>
                <a:lnTo>
                  <a:pt x="328379" y="1498600"/>
                </a:lnTo>
                <a:lnTo>
                  <a:pt x="351764" y="1447800"/>
                </a:lnTo>
                <a:lnTo>
                  <a:pt x="375917" y="1409700"/>
                </a:lnTo>
                <a:lnTo>
                  <a:pt x="400836" y="1371600"/>
                </a:lnTo>
                <a:lnTo>
                  <a:pt x="426517" y="1320800"/>
                </a:lnTo>
                <a:lnTo>
                  <a:pt x="452956" y="1282700"/>
                </a:lnTo>
                <a:lnTo>
                  <a:pt x="480151" y="1244600"/>
                </a:lnTo>
                <a:lnTo>
                  <a:pt x="508096" y="1206500"/>
                </a:lnTo>
                <a:lnTo>
                  <a:pt x="536790" y="1155700"/>
                </a:lnTo>
                <a:lnTo>
                  <a:pt x="566228" y="1117600"/>
                </a:lnTo>
                <a:lnTo>
                  <a:pt x="596407" y="1079500"/>
                </a:lnTo>
                <a:lnTo>
                  <a:pt x="627324" y="1041400"/>
                </a:lnTo>
                <a:lnTo>
                  <a:pt x="658974" y="1003300"/>
                </a:lnTo>
                <a:lnTo>
                  <a:pt x="691356" y="965200"/>
                </a:lnTo>
                <a:lnTo>
                  <a:pt x="724464" y="927100"/>
                </a:lnTo>
                <a:lnTo>
                  <a:pt x="758295" y="889000"/>
                </a:lnTo>
                <a:lnTo>
                  <a:pt x="792847" y="863600"/>
                </a:lnTo>
                <a:lnTo>
                  <a:pt x="828115" y="825500"/>
                </a:lnTo>
                <a:lnTo>
                  <a:pt x="863926" y="787400"/>
                </a:lnTo>
                <a:lnTo>
                  <a:pt x="900254" y="749300"/>
                </a:lnTo>
                <a:lnTo>
                  <a:pt x="937090" y="723900"/>
                </a:lnTo>
                <a:lnTo>
                  <a:pt x="974425" y="685800"/>
                </a:lnTo>
                <a:lnTo>
                  <a:pt x="1012250" y="647700"/>
                </a:lnTo>
                <a:lnTo>
                  <a:pt x="1050558" y="622300"/>
                </a:lnTo>
                <a:lnTo>
                  <a:pt x="1089338" y="584200"/>
                </a:lnTo>
                <a:lnTo>
                  <a:pt x="1128582" y="558800"/>
                </a:lnTo>
                <a:lnTo>
                  <a:pt x="1208428" y="508000"/>
                </a:lnTo>
                <a:lnTo>
                  <a:pt x="1249011" y="469900"/>
                </a:lnTo>
                <a:lnTo>
                  <a:pt x="1373302" y="393700"/>
                </a:lnTo>
                <a:lnTo>
                  <a:pt x="1501216" y="317500"/>
                </a:lnTo>
                <a:lnTo>
                  <a:pt x="1544619" y="304800"/>
                </a:lnTo>
                <a:lnTo>
                  <a:pt x="1632517" y="254000"/>
                </a:lnTo>
                <a:lnTo>
                  <a:pt x="1676996" y="241300"/>
                </a:lnTo>
                <a:lnTo>
                  <a:pt x="1721816" y="215900"/>
                </a:lnTo>
                <a:lnTo>
                  <a:pt x="1766969" y="203200"/>
                </a:lnTo>
                <a:lnTo>
                  <a:pt x="1812445" y="177800"/>
                </a:lnTo>
                <a:lnTo>
                  <a:pt x="1904333" y="152400"/>
                </a:lnTo>
                <a:lnTo>
                  <a:pt x="1950727" y="127000"/>
                </a:lnTo>
                <a:lnTo>
                  <a:pt x="2234846" y="50800"/>
                </a:lnTo>
                <a:lnTo>
                  <a:pt x="3418480" y="50800"/>
                </a:lnTo>
                <a:lnTo>
                  <a:pt x="3702599" y="127000"/>
                </a:lnTo>
                <a:lnTo>
                  <a:pt x="3748993" y="152400"/>
                </a:lnTo>
                <a:lnTo>
                  <a:pt x="3795090" y="165100"/>
                </a:lnTo>
                <a:lnTo>
                  <a:pt x="2625196" y="165100"/>
                </a:lnTo>
                <a:lnTo>
                  <a:pt x="2575261" y="177800"/>
                </a:lnTo>
                <a:lnTo>
                  <a:pt x="2525517" y="177800"/>
                </a:lnTo>
                <a:lnTo>
                  <a:pt x="2475977" y="190500"/>
                </a:lnTo>
                <a:lnTo>
                  <a:pt x="2426649" y="190500"/>
                </a:lnTo>
                <a:lnTo>
                  <a:pt x="2377543" y="203200"/>
                </a:lnTo>
                <a:lnTo>
                  <a:pt x="2328671" y="203200"/>
                </a:lnTo>
                <a:lnTo>
                  <a:pt x="1993925" y="292100"/>
                </a:lnTo>
                <a:lnTo>
                  <a:pt x="1947277" y="317500"/>
                </a:lnTo>
                <a:lnTo>
                  <a:pt x="1854961" y="342900"/>
                </a:lnTo>
                <a:lnTo>
                  <a:pt x="1809313" y="368300"/>
                </a:lnTo>
                <a:lnTo>
                  <a:pt x="1764018" y="381000"/>
                </a:lnTo>
                <a:lnTo>
                  <a:pt x="1719087" y="406400"/>
                </a:lnTo>
                <a:lnTo>
                  <a:pt x="1674530" y="419100"/>
                </a:lnTo>
                <a:lnTo>
                  <a:pt x="1543201" y="495300"/>
                </a:lnTo>
                <a:lnTo>
                  <a:pt x="1415597" y="571500"/>
                </a:lnTo>
                <a:lnTo>
                  <a:pt x="1332732" y="622300"/>
                </a:lnTo>
                <a:lnTo>
                  <a:pt x="1291990" y="647700"/>
                </a:lnTo>
                <a:lnTo>
                  <a:pt x="1251723" y="685800"/>
                </a:lnTo>
                <a:lnTo>
                  <a:pt x="1172652" y="736600"/>
                </a:lnTo>
                <a:lnTo>
                  <a:pt x="1133869" y="774700"/>
                </a:lnTo>
                <a:lnTo>
                  <a:pt x="1095599" y="800100"/>
                </a:lnTo>
                <a:lnTo>
                  <a:pt x="1057855" y="838200"/>
                </a:lnTo>
                <a:lnTo>
                  <a:pt x="1020645" y="876300"/>
                </a:lnTo>
                <a:lnTo>
                  <a:pt x="983980" y="901700"/>
                </a:lnTo>
                <a:lnTo>
                  <a:pt x="947869" y="939800"/>
                </a:lnTo>
                <a:lnTo>
                  <a:pt x="912423" y="977900"/>
                </a:lnTo>
                <a:lnTo>
                  <a:pt x="877745" y="1016000"/>
                </a:lnTo>
                <a:lnTo>
                  <a:pt x="843841" y="1054100"/>
                </a:lnTo>
                <a:lnTo>
                  <a:pt x="810714" y="1092200"/>
                </a:lnTo>
                <a:lnTo>
                  <a:pt x="778368" y="1130300"/>
                </a:lnTo>
                <a:lnTo>
                  <a:pt x="746808" y="1168400"/>
                </a:lnTo>
                <a:lnTo>
                  <a:pt x="716038" y="1206500"/>
                </a:lnTo>
                <a:lnTo>
                  <a:pt x="686062" y="1244600"/>
                </a:lnTo>
                <a:lnTo>
                  <a:pt x="656885" y="1282700"/>
                </a:lnTo>
                <a:lnTo>
                  <a:pt x="628510" y="1320800"/>
                </a:lnTo>
                <a:lnTo>
                  <a:pt x="600942" y="1371600"/>
                </a:lnTo>
                <a:lnTo>
                  <a:pt x="574185" y="1409700"/>
                </a:lnTo>
                <a:lnTo>
                  <a:pt x="548243" y="1447800"/>
                </a:lnTo>
                <a:lnTo>
                  <a:pt x="523121" y="1498600"/>
                </a:lnTo>
                <a:lnTo>
                  <a:pt x="498822" y="1536700"/>
                </a:lnTo>
                <a:lnTo>
                  <a:pt x="475351" y="1574800"/>
                </a:lnTo>
                <a:lnTo>
                  <a:pt x="452712" y="1625600"/>
                </a:lnTo>
                <a:lnTo>
                  <a:pt x="430910" y="1663700"/>
                </a:lnTo>
                <a:lnTo>
                  <a:pt x="409947" y="1714500"/>
                </a:lnTo>
                <a:lnTo>
                  <a:pt x="389830" y="1752600"/>
                </a:lnTo>
                <a:lnTo>
                  <a:pt x="370561" y="1803400"/>
                </a:lnTo>
                <a:lnTo>
                  <a:pt x="352146" y="1854200"/>
                </a:lnTo>
                <a:lnTo>
                  <a:pt x="334587" y="1892300"/>
                </a:lnTo>
                <a:lnTo>
                  <a:pt x="317891" y="1943100"/>
                </a:lnTo>
                <a:lnTo>
                  <a:pt x="302060" y="1993900"/>
                </a:lnTo>
                <a:lnTo>
                  <a:pt x="287098" y="2032000"/>
                </a:lnTo>
                <a:lnTo>
                  <a:pt x="273011" y="2082800"/>
                </a:lnTo>
                <a:lnTo>
                  <a:pt x="259803" y="2133600"/>
                </a:lnTo>
                <a:lnTo>
                  <a:pt x="247477" y="2171700"/>
                </a:lnTo>
                <a:lnTo>
                  <a:pt x="236037" y="2222500"/>
                </a:lnTo>
                <a:lnTo>
                  <a:pt x="225489" y="2273300"/>
                </a:lnTo>
                <a:lnTo>
                  <a:pt x="215836" y="2324100"/>
                </a:lnTo>
                <a:lnTo>
                  <a:pt x="207082" y="2374900"/>
                </a:lnTo>
                <a:lnTo>
                  <a:pt x="199231" y="2425700"/>
                </a:lnTo>
                <a:lnTo>
                  <a:pt x="192289" y="2463800"/>
                </a:lnTo>
                <a:lnTo>
                  <a:pt x="186259" y="2514600"/>
                </a:lnTo>
                <a:lnTo>
                  <a:pt x="181144" y="2565400"/>
                </a:lnTo>
                <a:lnTo>
                  <a:pt x="176951" y="2616200"/>
                </a:lnTo>
                <a:lnTo>
                  <a:pt x="173681" y="2667000"/>
                </a:lnTo>
                <a:lnTo>
                  <a:pt x="171341" y="2717800"/>
                </a:lnTo>
                <a:lnTo>
                  <a:pt x="169934" y="2768600"/>
                </a:lnTo>
                <a:lnTo>
                  <a:pt x="169464" y="2819400"/>
                </a:lnTo>
                <a:lnTo>
                  <a:pt x="169934" y="2870200"/>
                </a:lnTo>
                <a:lnTo>
                  <a:pt x="171341" y="2921000"/>
                </a:lnTo>
                <a:lnTo>
                  <a:pt x="173681" y="2971800"/>
                </a:lnTo>
                <a:lnTo>
                  <a:pt x="176951" y="3022600"/>
                </a:lnTo>
                <a:lnTo>
                  <a:pt x="181144" y="3073400"/>
                </a:lnTo>
                <a:lnTo>
                  <a:pt x="186259" y="3124200"/>
                </a:lnTo>
                <a:lnTo>
                  <a:pt x="192289" y="3175000"/>
                </a:lnTo>
                <a:lnTo>
                  <a:pt x="199231" y="3225800"/>
                </a:lnTo>
                <a:lnTo>
                  <a:pt x="207082" y="3263900"/>
                </a:lnTo>
                <a:lnTo>
                  <a:pt x="215836" y="3314700"/>
                </a:lnTo>
                <a:lnTo>
                  <a:pt x="225489" y="3365500"/>
                </a:lnTo>
                <a:lnTo>
                  <a:pt x="236037" y="3416300"/>
                </a:lnTo>
                <a:lnTo>
                  <a:pt x="247477" y="3467100"/>
                </a:lnTo>
                <a:lnTo>
                  <a:pt x="259803" y="3505200"/>
                </a:lnTo>
                <a:lnTo>
                  <a:pt x="273011" y="3556000"/>
                </a:lnTo>
                <a:lnTo>
                  <a:pt x="287098" y="3606800"/>
                </a:lnTo>
                <a:lnTo>
                  <a:pt x="302060" y="3657600"/>
                </a:lnTo>
                <a:lnTo>
                  <a:pt x="317891" y="3695700"/>
                </a:lnTo>
                <a:lnTo>
                  <a:pt x="334587" y="3746500"/>
                </a:lnTo>
                <a:lnTo>
                  <a:pt x="352146" y="3797300"/>
                </a:lnTo>
                <a:lnTo>
                  <a:pt x="370561" y="3835400"/>
                </a:lnTo>
                <a:lnTo>
                  <a:pt x="389830" y="3886200"/>
                </a:lnTo>
                <a:lnTo>
                  <a:pt x="409947" y="3924300"/>
                </a:lnTo>
                <a:lnTo>
                  <a:pt x="430910" y="3975100"/>
                </a:lnTo>
                <a:lnTo>
                  <a:pt x="452712" y="4013200"/>
                </a:lnTo>
                <a:lnTo>
                  <a:pt x="475351" y="4064000"/>
                </a:lnTo>
                <a:lnTo>
                  <a:pt x="498822" y="4102100"/>
                </a:lnTo>
                <a:lnTo>
                  <a:pt x="523121" y="4152900"/>
                </a:lnTo>
                <a:lnTo>
                  <a:pt x="548243" y="4191000"/>
                </a:lnTo>
                <a:lnTo>
                  <a:pt x="574185" y="4229100"/>
                </a:lnTo>
                <a:lnTo>
                  <a:pt x="600942" y="4267200"/>
                </a:lnTo>
                <a:lnTo>
                  <a:pt x="628510" y="4318000"/>
                </a:lnTo>
                <a:lnTo>
                  <a:pt x="656885" y="4356100"/>
                </a:lnTo>
                <a:lnTo>
                  <a:pt x="686062" y="4394200"/>
                </a:lnTo>
                <a:lnTo>
                  <a:pt x="716038" y="4432300"/>
                </a:lnTo>
                <a:lnTo>
                  <a:pt x="746808" y="4470400"/>
                </a:lnTo>
                <a:lnTo>
                  <a:pt x="778368" y="4508500"/>
                </a:lnTo>
                <a:lnTo>
                  <a:pt x="810714" y="4546600"/>
                </a:lnTo>
                <a:lnTo>
                  <a:pt x="843841" y="4584700"/>
                </a:lnTo>
                <a:lnTo>
                  <a:pt x="877745" y="4622800"/>
                </a:lnTo>
                <a:lnTo>
                  <a:pt x="912423" y="4660900"/>
                </a:lnTo>
                <a:lnTo>
                  <a:pt x="947869" y="4699000"/>
                </a:lnTo>
                <a:lnTo>
                  <a:pt x="983980" y="4737100"/>
                </a:lnTo>
                <a:lnTo>
                  <a:pt x="1020645" y="4775200"/>
                </a:lnTo>
                <a:lnTo>
                  <a:pt x="1057855" y="4800600"/>
                </a:lnTo>
                <a:lnTo>
                  <a:pt x="1095599" y="4838700"/>
                </a:lnTo>
                <a:lnTo>
                  <a:pt x="1133869" y="4864100"/>
                </a:lnTo>
                <a:lnTo>
                  <a:pt x="1172652" y="4902200"/>
                </a:lnTo>
                <a:lnTo>
                  <a:pt x="1211941" y="4927600"/>
                </a:lnTo>
                <a:lnTo>
                  <a:pt x="1251723" y="4965700"/>
                </a:lnTo>
                <a:lnTo>
                  <a:pt x="1332732" y="5016500"/>
                </a:lnTo>
                <a:lnTo>
                  <a:pt x="1457701" y="5092700"/>
                </a:lnTo>
                <a:lnTo>
                  <a:pt x="1586577" y="5168900"/>
                </a:lnTo>
                <a:lnTo>
                  <a:pt x="1674530" y="5219700"/>
                </a:lnTo>
                <a:lnTo>
                  <a:pt x="1719087" y="5232400"/>
                </a:lnTo>
                <a:lnTo>
                  <a:pt x="1764018" y="5257800"/>
                </a:lnTo>
                <a:lnTo>
                  <a:pt x="1809313" y="5270500"/>
                </a:lnTo>
                <a:lnTo>
                  <a:pt x="1854961" y="5295900"/>
                </a:lnTo>
                <a:lnTo>
                  <a:pt x="1900952" y="5308600"/>
                </a:lnTo>
                <a:lnTo>
                  <a:pt x="1947277" y="5334000"/>
                </a:lnTo>
                <a:lnTo>
                  <a:pt x="2328671" y="5435600"/>
                </a:lnTo>
                <a:lnTo>
                  <a:pt x="2377543" y="5435600"/>
                </a:lnTo>
                <a:lnTo>
                  <a:pt x="2475977" y="5461000"/>
                </a:lnTo>
                <a:lnTo>
                  <a:pt x="2575261" y="5461000"/>
                </a:lnTo>
                <a:lnTo>
                  <a:pt x="2625196" y="5473700"/>
                </a:lnTo>
                <a:lnTo>
                  <a:pt x="3795090" y="5473700"/>
                </a:lnTo>
                <a:lnTo>
                  <a:pt x="3748993" y="5499100"/>
                </a:lnTo>
                <a:lnTo>
                  <a:pt x="3370250" y="5600700"/>
                </a:lnTo>
                <a:close/>
              </a:path>
              <a:path w="5653405" h="5651500">
                <a:moveTo>
                  <a:pt x="3795090" y="5473700"/>
                </a:moveTo>
                <a:lnTo>
                  <a:pt x="3028130" y="5473700"/>
                </a:lnTo>
                <a:lnTo>
                  <a:pt x="3078065" y="5461000"/>
                </a:lnTo>
                <a:lnTo>
                  <a:pt x="3177349" y="5461000"/>
                </a:lnTo>
                <a:lnTo>
                  <a:pt x="3275783" y="5435600"/>
                </a:lnTo>
                <a:lnTo>
                  <a:pt x="3324655" y="5435600"/>
                </a:lnTo>
                <a:lnTo>
                  <a:pt x="3706049" y="5334000"/>
                </a:lnTo>
                <a:lnTo>
                  <a:pt x="3752374" y="5308600"/>
                </a:lnTo>
                <a:lnTo>
                  <a:pt x="3798365" y="5295900"/>
                </a:lnTo>
                <a:lnTo>
                  <a:pt x="3844013" y="5270500"/>
                </a:lnTo>
                <a:lnTo>
                  <a:pt x="3889308" y="5257800"/>
                </a:lnTo>
                <a:lnTo>
                  <a:pt x="3934239" y="5232400"/>
                </a:lnTo>
                <a:lnTo>
                  <a:pt x="3978796" y="5219700"/>
                </a:lnTo>
                <a:lnTo>
                  <a:pt x="4066749" y="5168900"/>
                </a:lnTo>
                <a:lnTo>
                  <a:pt x="4195625" y="5092700"/>
                </a:lnTo>
                <a:lnTo>
                  <a:pt x="4320594" y="5016500"/>
                </a:lnTo>
                <a:lnTo>
                  <a:pt x="4401603" y="4965700"/>
                </a:lnTo>
                <a:lnTo>
                  <a:pt x="4441385" y="4927600"/>
                </a:lnTo>
                <a:lnTo>
                  <a:pt x="4480674" y="4902200"/>
                </a:lnTo>
                <a:lnTo>
                  <a:pt x="4519457" y="4864100"/>
                </a:lnTo>
                <a:lnTo>
                  <a:pt x="4557727" y="4838700"/>
                </a:lnTo>
                <a:lnTo>
                  <a:pt x="4595471" y="4800600"/>
                </a:lnTo>
                <a:lnTo>
                  <a:pt x="4632681" y="4775200"/>
                </a:lnTo>
                <a:lnTo>
                  <a:pt x="4669346" y="4737100"/>
                </a:lnTo>
                <a:lnTo>
                  <a:pt x="4705457" y="4699000"/>
                </a:lnTo>
                <a:lnTo>
                  <a:pt x="4740903" y="4660900"/>
                </a:lnTo>
                <a:lnTo>
                  <a:pt x="4775581" y="4622800"/>
                </a:lnTo>
                <a:lnTo>
                  <a:pt x="4809485" y="4584700"/>
                </a:lnTo>
                <a:lnTo>
                  <a:pt x="4842612" y="4546600"/>
                </a:lnTo>
                <a:lnTo>
                  <a:pt x="4874958" y="4508500"/>
                </a:lnTo>
                <a:lnTo>
                  <a:pt x="4906518" y="4470400"/>
                </a:lnTo>
                <a:lnTo>
                  <a:pt x="4937288" y="4432300"/>
                </a:lnTo>
                <a:lnTo>
                  <a:pt x="4967264" y="4394200"/>
                </a:lnTo>
                <a:lnTo>
                  <a:pt x="4996441" y="4356100"/>
                </a:lnTo>
                <a:lnTo>
                  <a:pt x="5024816" y="4318000"/>
                </a:lnTo>
                <a:lnTo>
                  <a:pt x="5052384" y="4267200"/>
                </a:lnTo>
                <a:lnTo>
                  <a:pt x="5079141" y="4229100"/>
                </a:lnTo>
                <a:lnTo>
                  <a:pt x="5105083" y="4191000"/>
                </a:lnTo>
                <a:lnTo>
                  <a:pt x="5130205" y="4152900"/>
                </a:lnTo>
                <a:lnTo>
                  <a:pt x="5154504" y="4102100"/>
                </a:lnTo>
                <a:lnTo>
                  <a:pt x="5177975" y="4064000"/>
                </a:lnTo>
                <a:lnTo>
                  <a:pt x="5200614" y="4013200"/>
                </a:lnTo>
                <a:lnTo>
                  <a:pt x="5222416" y="3975100"/>
                </a:lnTo>
                <a:lnTo>
                  <a:pt x="5243378" y="3924300"/>
                </a:lnTo>
                <a:lnTo>
                  <a:pt x="5263496" y="3886200"/>
                </a:lnTo>
                <a:lnTo>
                  <a:pt x="5282765" y="3835400"/>
                </a:lnTo>
                <a:lnTo>
                  <a:pt x="5301180" y="3797300"/>
                </a:lnTo>
                <a:lnTo>
                  <a:pt x="5318738" y="3746500"/>
                </a:lnTo>
                <a:lnTo>
                  <a:pt x="5335435" y="3695700"/>
                </a:lnTo>
                <a:lnTo>
                  <a:pt x="5351266" y="3657600"/>
                </a:lnTo>
                <a:lnTo>
                  <a:pt x="5366227" y="3606800"/>
                </a:lnTo>
                <a:lnTo>
                  <a:pt x="5380314" y="3556000"/>
                </a:lnTo>
                <a:lnTo>
                  <a:pt x="5393523" y="3505200"/>
                </a:lnTo>
                <a:lnTo>
                  <a:pt x="5405849" y="3467100"/>
                </a:lnTo>
                <a:lnTo>
                  <a:pt x="5417289" y="3416300"/>
                </a:lnTo>
                <a:lnTo>
                  <a:pt x="5427837" y="3365500"/>
                </a:lnTo>
                <a:lnTo>
                  <a:pt x="5437490" y="3314700"/>
                </a:lnTo>
                <a:lnTo>
                  <a:pt x="5446244" y="3263900"/>
                </a:lnTo>
                <a:lnTo>
                  <a:pt x="5454094" y="3225800"/>
                </a:lnTo>
                <a:lnTo>
                  <a:pt x="5461037" y="3175000"/>
                </a:lnTo>
                <a:lnTo>
                  <a:pt x="5467067" y="3124200"/>
                </a:lnTo>
                <a:lnTo>
                  <a:pt x="5472182" y="3073400"/>
                </a:lnTo>
                <a:lnTo>
                  <a:pt x="5476375" y="3022600"/>
                </a:lnTo>
                <a:lnTo>
                  <a:pt x="5479645" y="2971800"/>
                </a:lnTo>
                <a:lnTo>
                  <a:pt x="5481985" y="2921000"/>
                </a:lnTo>
                <a:lnTo>
                  <a:pt x="5483392" y="2870200"/>
                </a:lnTo>
                <a:lnTo>
                  <a:pt x="5483862" y="2819400"/>
                </a:lnTo>
                <a:lnTo>
                  <a:pt x="5483392" y="2768600"/>
                </a:lnTo>
                <a:lnTo>
                  <a:pt x="5481985" y="2717800"/>
                </a:lnTo>
                <a:lnTo>
                  <a:pt x="5479645" y="2667000"/>
                </a:lnTo>
                <a:lnTo>
                  <a:pt x="5476375" y="2616200"/>
                </a:lnTo>
                <a:lnTo>
                  <a:pt x="5472182" y="2565400"/>
                </a:lnTo>
                <a:lnTo>
                  <a:pt x="5467067" y="2514600"/>
                </a:lnTo>
                <a:lnTo>
                  <a:pt x="5461037" y="2463800"/>
                </a:lnTo>
                <a:lnTo>
                  <a:pt x="5454094" y="2425700"/>
                </a:lnTo>
                <a:lnTo>
                  <a:pt x="5446244" y="2374900"/>
                </a:lnTo>
                <a:lnTo>
                  <a:pt x="5437490" y="2324100"/>
                </a:lnTo>
                <a:lnTo>
                  <a:pt x="5427837" y="2273300"/>
                </a:lnTo>
                <a:lnTo>
                  <a:pt x="5417289" y="2222500"/>
                </a:lnTo>
                <a:lnTo>
                  <a:pt x="5405849" y="2171700"/>
                </a:lnTo>
                <a:lnTo>
                  <a:pt x="5393523" y="2133600"/>
                </a:lnTo>
                <a:lnTo>
                  <a:pt x="5380314" y="2082800"/>
                </a:lnTo>
                <a:lnTo>
                  <a:pt x="5366227" y="2032000"/>
                </a:lnTo>
                <a:lnTo>
                  <a:pt x="5351266" y="1993900"/>
                </a:lnTo>
                <a:lnTo>
                  <a:pt x="5335435" y="1943100"/>
                </a:lnTo>
                <a:lnTo>
                  <a:pt x="5318738" y="1892300"/>
                </a:lnTo>
                <a:lnTo>
                  <a:pt x="5301180" y="1854200"/>
                </a:lnTo>
                <a:lnTo>
                  <a:pt x="5282765" y="1803400"/>
                </a:lnTo>
                <a:lnTo>
                  <a:pt x="5263496" y="1752600"/>
                </a:lnTo>
                <a:lnTo>
                  <a:pt x="5243378" y="1714500"/>
                </a:lnTo>
                <a:lnTo>
                  <a:pt x="5222416" y="1663700"/>
                </a:lnTo>
                <a:lnTo>
                  <a:pt x="5200614" y="1625600"/>
                </a:lnTo>
                <a:lnTo>
                  <a:pt x="5177975" y="1574800"/>
                </a:lnTo>
                <a:lnTo>
                  <a:pt x="5154504" y="1536700"/>
                </a:lnTo>
                <a:lnTo>
                  <a:pt x="5130205" y="1498600"/>
                </a:lnTo>
                <a:lnTo>
                  <a:pt x="5105083" y="1447800"/>
                </a:lnTo>
                <a:lnTo>
                  <a:pt x="5079141" y="1409700"/>
                </a:lnTo>
                <a:lnTo>
                  <a:pt x="5052384" y="1371600"/>
                </a:lnTo>
                <a:lnTo>
                  <a:pt x="5024816" y="1320800"/>
                </a:lnTo>
                <a:lnTo>
                  <a:pt x="4996441" y="1282700"/>
                </a:lnTo>
                <a:lnTo>
                  <a:pt x="4967264" y="1244600"/>
                </a:lnTo>
                <a:lnTo>
                  <a:pt x="4937288" y="1206500"/>
                </a:lnTo>
                <a:lnTo>
                  <a:pt x="4906518" y="1168400"/>
                </a:lnTo>
                <a:lnTo>
                  <a:pt x="4874958" y="1130300"/>
                </a:lnTo>
                <a:lnTo>
                  <a:pt x="4842612" y="1092200"/>
                </a:lnTo>
                <a:lnTo>
                  <a:pt x="4809485" y="1054100"/>
                </a:lnTo>
                <a:lnTo>
                  <a:pt x="4775581" y="1016000"/>
                </a:lnTo>
                <a:lnTo>
                  <a:pt x="4740903" y="977900"/>
                </a:lnTo>
                <a:lnTo>
                  <a:pt x="4705457" y="939800"/>
                </a:lnTo>
                <a:lnTo>
                  <a:pt x="4669346" y="901700"/>
                </a:lnTo>
                <a:lnTo>
                  <a:pt x="4632681" y="876300"/>
                </a:lnTo>
                <a:lnTo>
                  <a:pt x="4595471" y="838200"/>
                </a:lnTo>
                <a:lnTo>
                  <a:pt x="4557727" y="800100"/>
                </a:lnTo>
                <a:lnTo>
                  <a:pt x="4519457" y="774700"/>
                </a:lnTo>
                <a:lnTo>
                  <a:pt x="4480674" y="736600"/>
                </a:lnTo>
                <a:lnTo>
                  <a:pt x="4401603" y="685800"/>
                </a:lnTo>
                <a:lnTo>
                  <a:pt x="4361336" y="647700"/>
                </a:lnTo>
                <a:lnTo>
                  <a:pt x="4320594" y="622300"/>
                </a:lnTo>
                <a:lnTo>
                  <a:pt x="4237729" y="571500"/>
                </a:lnTo>
                <a:lnTo>
                  <a:pt x="4110125" y="495300"/>
                </a:lnTo>
                <a:lnTo>
                  <a:pt x="3978796" y="419100"/>
                </a:lnTo>
                <a:lnTo>
                  <a:pt x="3934239" y="406400"/>
                </a:lnTo>
                <a:lnTo>
                  <a:pt x="3889308" y="381000"/>
                </a:lnTo>
                <a:lnTo>
                  <a:pt x="3844013" y="368300"/>
                </a:lnTo>
                <a:lnTo>
                  <a:pt x="3798365" y="342900"/>
                </a:lnTo>
                <a:lnTo>
                  <a:pt x="3706049" y="317500"/>
                </a:lnTo>
                <a:lnTo>
                  <a:pt x="3659401" y="292100"/>
                </a:lnTo>
                <a:lnTo>
                  <a:pt x="3324655" y="203200"/>
                </a:lnTo>
                <a:lnTo>
                  <a:pt x="3275783" y="203200"/>
                </a:lnTo>
                <a:lnTo>
                  <a:pt x="3226677" y="190500"/>
                </a:lnTo>
                <a:lnTo>
                  <a:pt x="3177349" y="190500"/>
                </a:lnTo>
                <a:lnTo>
                  <a:pt x="3127809" y="177800"/>
                </a:lnTo>
                <a:lnTo>
                  <a:pt x="3078065" y="177800"/>
                </a:lnTo>
                <a:lnTo>
                  <a:pt x="3028130" y="165100"/>
                </a:lnTo>
                <a:lnTo>
                  <a:pt x="3795090" y="165100"/>
                </a:lnTo>
                <a:lnTo>
                  <a:pt x="3840881" y="177800"/>
                </a:lnTo>
                <a:lnTo>
                  <a:pt x="3886357" y="203200"/>
                </a:lnTo>
                <a:lnTo>
                  <a:pt x="3931510" y="215900"/>
                </a:lnTo>
                <a:lnTo>
                  <a:pt x="3976330" y="241300"/>
                </a:lnTo>
                <a:lnTo>
                  <a:pt x="4020809" y="254000"/>
                </a:lnTo>
                <a:lnTo>
                  <a:pt x="4108707" y="304800"/>
                </a:lnTo>
                <a:lnTo>
                  <a:pt x="4152110" y="317500"/>
                </a:lnTo>
                <a:lnTo>
                  <a:pt x="4280024" y="393700"/>
                </a:lnTo>
                <a:lnTo>
                  <a:pt x="4404315" y="469900"/>
                </a:lnTo>
                <a:lnTo>
                  <a:pt x="4444898" y="508000"/>
                </a:lnTo>
                <a:lnTo>
                  <a:pt x="4524744" y="558800"/>
                </a:lnTo>
                <a:lnTo>
                  <a:pt x="4563988" y="584200"/>
                </a:lnTo>
                <a:lnTo>
                  <a:pt x="4602768" y="622300"/>
                </a:lnTo>
                <a:lnTo>
                  <a:pt x="4641075" y="647700"/>
                </a:lnTo>
                <a:lnTo>
                  <a:pt x="4678901" y="685800"/>
                </a:lnTo>
                <a:lnTo>
                  <a:pt x="4716236" y="723900"/>
                </a:lnTo>
                <a:lnTo>
                  <a:pt x="4753072" y="749300"/>
                </a:lnTo>
                <a:lnTo>
                  <a:pt x="4789400" y="787400"/>
                </a:lnTo>
                <a:lnTo>
                  <a:pt x="4825211" y="825500"/>
                </a:lnTo>
                <a:lnTo>
                  <a:pt x="4860479" y="863600"/>
                </a:lnTo>
                <a:lnTo>
                  <a:pt x="4895031" y="889000"/>
                </a:lnTo>
                <a:lnTo>
                  <a:pt x="4928862" y="927100"/>
                </a:lnTo>
                <a:lnTo>
                  <a:pt x="4961970" y="965200"/>
                </a:lnTo>
                <a:lnTo>
                  <a:pt x="4994351" y="1003300"/>
                </a:lnTo>
                <a:lnTo>
                  <a:pt x="5026002" y="1041400"/>
                </a:lnTo>
                <a:lnTo>
                  <a:pt x="5056919" y="1079500"/>
                </a:lnTo>
                <a:lnTo>
                  <a:pt x="5087098" y="1117600"/>
                </a:lnTo>
                <a:lnTo>
                  <a:pt x="5116536" y="1168400"/>
                </a:lnTo>
                <a:lnTo>
                  <a:pt x="5145229" y="1206500"/>
                </a:lnTo>
                <a:lnTo>
                  <a:pt x="5173175" y="1244600"/>
                </a:lnTo>
                <a:lnTo>
                  <a:pt x="5200369" y="1282700"/>
                </a:lnTo>
                <a:lnTo>
                  <a:pt x="5226809" y="1320800"/>
                </a:lnTo>
                <a:lnTo>
                  <a:pt x="5252490" y="1371600"/>
                </a:lnTo>
                <a:lnTo>
                  <a:pt x="5277408" y="1409700"/>
                </a:lnTo>
                <a:lnTo>
                  <a:pt x="5301562" y="1447800"/>
                </a:lnTo>
                <a:lnTo>
                  <a:pt x="5324946" y="1498600"/>
                </a:lnTo>
                <a:lnTo>
                  <a:pt x="5347558" y="1536700"/>
                </a:lnTo>
                <a:lnTo>
                  <a:pt x="5369395" y="1587500"/>
                </a:lnTo>
                <a:lnTo>
                  <a:pt x="5390451" y="1625600"/>
                </a:lnTo>
                <a:lnTo>
                  <a:pt x="5410725" y="1676400"/>
                </a:lnTo>
                <a:lnTo>
                  <a:pt x="5430212" y="1714500"/>
                </a:lnTo>
                <a:lnTo>
                  <a:pt x="5448910" y="1765300"/>
                </a:lnTo>
                <a:lnTo>
                  <a:pt x="5466814" y="1803400"/>
                </a:lnTo>
                <a:lnTo>
                  <a:pt x="5483921" y="1854200"/>
                </a:lnTo>
                <a:lnTo>
                  <a:pt x="5500227" y="1892300"/>
                </a:lnTo>
                <a:lnTo>
                  <a:pt x="5515730" y="1943100"/>
                </a:lnTo>
                <a:lnTo>
                  <a:pt x="5530426" y="1993900"/>
                </a:lnTo>
                <a:lnTo>
                  <a:pt x="5544310" y="2032000"/>
                </a:lnTo>
                <a:lnTo>
                  <a:pt x="5557380" y="2082800"/>
                </a:lnTo>
                <a:lnTo>
                  <a:pt x="5569632" y="2133600"/>
                </a:lnTo>
                <a:lnTo>
                  <a:pt x="5581063" y="2184400"/>
                </a:lnTo>
                <a:lnTo>
                  <a:pt x="5591669" y="2222500"/>
                </a:lnTo>
                <a:lnTo>
                  <a:pt x="5601446" y="2273300"/>
                </a:lnTo>
                <a:lnTo>
                  <a:pt x="5610392" y="2324100"/>
                </a:lnTo>
                <a:lnTo>
                  <a:pt x="5618502" y="2374900"/>
                </a:lnTo>
                <a:lnTo>
                  <a:pt x="5625774" y="2425700"/>
                </a:lnTo>
                <a:lnTo>
                  <a:pt x="5632203" y="2476500"/>
                </a:lnTo>
                <a:lnTo>
                  <a:pt x="5637786" y="2527300"/>
                </a:lnTo>
                <a:lnTo>
                  <a:pt x="5642520" y="2565400"/>
                </a:lnTo>
                <a:lnTo>
                  <a:pt x="5646401" y="2616200"/>
                </a:lnTo>
                <a:lnTo>
                  <a:pt x="5649425" y="2667000"/>
                </a:lnTo>
                <a:lnTo>
                  <a:pt x="5651590" y="2717800"/>
                </a:lnTo>
                <a:lnTo>
                  <a:pt x="5652892" y="2768600"/>
                </a:lnTo>
                <a:lnTo>
                  <a:pt x="5653326" y="2819400"/>
                </a:lnTo>
                <a:lnTo>
                  <a:pt x="5652892" y="2870200"/>
                </a:lnTo>
                <a:lnTo>
                  <a:pt x="5651590" y="2921000"/>
                </a:lnTo>
                <a:lnTo>
                  <a:pt x="5649425" y="2971800"/>
                </a:lnTo>
                <a:lnTo>
                  <a:pt x="5646401" y="3022600"/>
                </a:lnTo>
                <a:lnTo>
                  <a:pt x="5642520" y="3073400"/>
                </a:lnTo>
                <a:lnTo>
                  <a:pt x="5637786" y="3124200"/>
                </a:lnTo>
                <a:lnTo>
                  <a:pt x="5632203" y="3175000"/>
                </a:lnTo>
                <a:lnTo>
                  <a:pt x="5625774" y="3213100"/>
                </a:lnTo>
                <a:lnTo>
                  <a:pt x="5618502" y="3263900"/>
                </a:lnTo>
                <a:lnTo>
                  <a:pt x="5610392" y="3314700"/>
                </a:lnTo>
                <a:lnTo>
                  <a:pt x="5601446" y="3365500"/>
                </a:lnTo>
                <a:lnTo>
                  <a:pt x="5591669" y="3416300"/>
                </a:lnTo>
                <a:lnTo>
                  <a:pt x="5581063" y="3454400"/>
                </a:lnTo>
                <a:lnTo>
                  <a:pt x="5569632" y="3505200"/>
                </a:lnTo>
                <a:lnTo>
                  <a:pt x="5557380" y="3556000"/>
                </a:lnTo>
                <a:lnTo>
                  <a:pt x="5544310" y="3606800"/>
                </a:lnTo>
                <a:lnTo>
                  <a:pt x="5530426" y="3644900"/>
                </a:lnTo>
                <a:lnTo>
                  <a:pt x="5515730" y="3695700"/>
                </a:lnTo>
                <a:lnTo>
                  <a:pt x="5500227" y="3746500"/>
                </a:lnTo>
                <a:lnTo>
                  <a:pt x="5483921" y="3784600"/>
                </a:lnTo>
                <a:lnTo>
                  <a:pt x="5466814" y="3835400"/>
                </a:lnTo>
                <a:lnTo>
                  <a:pt x="5448910" y="3886200"/>
                </a:lnTo>
                <a:lnTo>
                  <a:pt x="5430212" y="3924300"/>
                </a:lnTo>
                <a:lnTo>
                  <a:pt x="5410725" y="3975100"/>
                </a:lnTo>
                <a:lnTo>
                  <a:pt x="5390451" y="4013200"/>
                </a:lnTo>
                <a:lnTo>
                  <a:pt x="5369395" y="4064000"/>
                </a:lnTo>
                <a:lnTo>
                  <a:pt x="5347558" y="4102100"/>
                </a:lnTo>
                <a:lnTo>
                  <a:pt x="5324946" y="4140200"/>
                </a:lnTo>
                <a:lnTo>
                  <a:pt x="5301562" y="4191000"/>
                </a:lnTo>
                <a:lnTo>
                  <a:pt x="5277408" y="4229100"/>
                </a:lnTo>
                <a:lnTo>
                  <a:pt x="5252490" y="4279900"/>
                </a:lnTo>
                <a:lnTo>
                  <a:pt x="5226809" y="4318000"/>
                </a:lnTo>
                <a:lnTo>
                  <a:pt x="5200369" y="4356100"/>
                </a:lnTo>
                <a:lnTo>
                  <a:pt x="5173175" y="4394200"/>
                </a:lnTo>
                <a:lnTo>
                  <a:pt x="5145229" y="4432300"/>
                </a:lnTo>
                <a:lnTo>
                  <a:pt x="5116536" y="4483100"/>
                </a:lnTo>
                <a:lnTo>
                  <a:pt x="5087098" y="4521200"/>
                </a:lnTo>
                <a:lnTo>
                  <a:pt x="5056919" y="4559300"/>
                </a:lnTo>
                <a:lnTo>
                  <a:pt x="5026002" y="4597400"/>
                </a:lnTo>
                <a:lnTo>
                  <a:pt x="4994351" y="4635500"/>
                </a:lnTo>
                <a:lnTo>
                  <a:pt x="4961970" y="4673600"/>
                </a:lnTo>
                <a:lnTo>
                  <a:pt x="4928862" y="4711700"/>
                </a:lnTo>
                <a:lnTo>
                  <a:pt x="4895031" y="4749800"/>
                </a:lnTo>
                <a:lnTo>
                  <a:pt x="4860479" y="4787900"/>
                </a:lnTo>
                <a:lnTo>
                  <a:pt x="4825211" y="4813300"/>
                </a:lnTo>
                <a:lnTo>
                  <a:pt x="4789400" y="4851400"/>
                </a:lnTo>
                <a:lnTo>
                  <a:pt x="4753072" y="4889500"/>
                </a:lnTo>
                <a:lnTo>
                  <a:pt x="4716236" y="4927600"/>
                </a:lnTo>
                <a:lnTo>
                  <a:pt x="4678901" y="4953000"/>
                </a:lnTo>
                <a:lnTo>
                  <a:pt x="4641075" y="4991100"/>
                </a:lnTo>
                <a:lnTo>
                  <a:pt x="4602768" y="5016500"/>
                </a:lnTo>
                <a:lnTo>
                  <a:pt x="4563988" y="5054600"/>
                </a:lnTo>
                <a:lnTo>
                  <a:pt x="4485044" y="5105400"/>
                </a:lnTo>
                <a:lnTo>
                  <a:pt x="4444898" y="5143500"/>
                </a:lnTo>
                <a:lnTo>
                  <a:pt x="4321868" y="5219700"/>
                </a:lnTo>
                <a:lnTo>
                  <a:pt x="4195136" y="5295900"/>
                </a:lnTo>
                <a:lnTo>
                  <a:pt x="4108707" y="5346700"/>
                </a:lnTo>
                <a:lnTo>
                  <a:pt x="4064937" y="5359400"/>
                </a:lnTo>
                <a:lnTo>
                  <a:pt x="3976330" y="5410200"/>
                </a:lnTo>
                <a:lnTo>
                  <a:pt x="3931510" y="5422900"/>
                </a:lnTo>
                <a:lnTo>
                  <a:pt x="3886357" y="5448300"/>
                </a:lnTo>
                <a:lnTo>
                  <a:pt x="3795090" y="5473700"/>
                </a:lnTo>
                <a:close/>
              </a:path>
              <a:path w="5653405" h="5651500">
                <a:moveTo>
                  <a:pt x="3273117" y="5613400"/>
                </a:moveTo>
                <a:lnTo>
                  <a:pt x="2380208" y="5613400"/>
                </a:lnTo>
                <a:lnTo>
                  <a:pt x="2331533" y="5600700"/>
                </a:lnTo>
                <a:lnTo>
                  <a:pt x="3321793" y="5600700"/>
                </a:lnTo>
                <a:lnTo>
                  <a:pt x="3273117" y="5613400"/>
                </a:lnTo>
                <a:close/>
              </a:path>
              <a:path w="5653405" h="5651500">
                <a:moveTo>
                  <a:pt x="3175147" y="5626100"/>
                </a:moveTo>
                <a:lnTo>
                  <a:pt x="2478179" y="5626100"/>
                </a:lnTo>
                <a:lnTo>
                  <a:pt x="2429093" y="5613400"/>
                </a:lnTo>
                <a:lnTo>
                  <a:pt x="3224233" y="5613400"/>
                </a:lnTo>
                <a:lnTo>
                  <a:pt x="3175147" y="5626100"/>
                </a:lnTo>
                <a:close/>
              </a:path>
              <a:path w="5653405" h="5651500">
                <a:moveTo>
                  <a:pt x="3076408" y="5638800"/>
                </a:moveTo>
                <a:lnTo>
                  <a:pt x="2576917" y="5638800"/>
                </a:lnTo>
                <a:lnTo>
                  <a:pt x="2527457" y="5626100"/>
                </a:lnTo>
                <a:lnTo>
                  <a:pt x="3125869" y="5626100"/>
                </a:lnTo>
                <a:lnTo>
                  <a:pt x="3076408" y="5638800"/>
                </a:lnTo>
                <a:close/>
              </a:path>
              <a:path w="5653405" h="5651500">
                <a:moveTo>
                  <a:pt x="2927014" y="5651500"/>
                </a:moveTo>
                <a:lnTo>
                  <a:pt x="2726312" y="5651500"/>
                </a:lnTo>
                <a:lnTo>
                  <a:pt x="2676354" y="5638800"/>
                </a:lnTo>
                <a:lnTo>
                  <a:pt x="2976972" y="5638800"/>
                </a:lnTo>
                <a:lnTo>
                  <a:pt x="2927014" y="5651500"/>
                </a:lnTo>
                <a:close/>
              </a:path>
            </a:pathLst>
          </a:custGeom>
          <a:solidFill>
            <a:srgbClr val="00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8526" y="6424719"/>
            <a:ext cx="7408545" cy="123825"/>
          </a:xfrm>
          <a:custGeom>
            <a:avLst/>
            <a:gdLst/>
            <a:ahLst/>
            <a:cxnLst/>
            <a:rect l="l" t="t" r="r" b="b"/>
            <a:pathLst>
              <a:path w="7408545" h="123825">
                <a:moveTo>
                  <a:pt x="0" y="0"/>
                </a:moveTo>
                <a:lnTo>
                  <a:pt x="7408102" y="0"/>
                </a:lnTo>
                <a:lnTo>
                  <a:pt x="7408102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09871" y="6300894"/>
            <a:ext cx="248285" cy="371475"/>
          </a:xfrm>
          <a:custGeom>
            <a:avLst/>
            <a:gdLst/>
            <a:ahLst/>
            <a:cxnLst/>
            <a:rect l="l" t="t" r="r" b="b"/>
            <a:pathLst>
              <a:path w="248284" h="371475">
                <a:moveTo>
                  <a:pt x="0" y="0"/>
                </a:moveTo>
                <a:lnTo>
                  <a:pt x="247723" y="185737"/>
                </a:lnTo>
                <a:lnTo>
                  <a:pt x="0" y="371475"/>
                </a:lnTo>
              </a:path>
            </a:pathLst>
          </a:custGeom>
          <a:ln w="123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136904" y="2734992"/>
            <a:ext cx="123825" cy="7408545"/>
          </a:xfrm>
          <a:custGeom>
            <a:avLst/>
            <a:gdLst/>
            <a:ahLst/>
            <a:cxnLst/>
            <a:rect l="l" t="t" r="r" b="b"/>
            <a:pathLst>
              <a:path w="123825" h="7408545">
                <a:moveTo>
                  <a:pt x="0" y="7408102"/>
                </a:moveTo>
                <a:lnTo>
                  <a:pt x="0" y="0"/>
                </a:lnTo>
                <a:lnTo>
                  <a:pt x="123825" y="0"/>
                </a:lnTo>
                <a:lnTo>
                  <a:pt x="123825" y="7408102"/>
                </a:lnTo>
                <a:lnTo>
                  <a:pt x="0" y="7408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013079" y="2704034"/>
            <a:ext cx="371475" cy="248285"/>
          </a:xfrm>
          <a:custGeom>
            <a:avLst/>
            <a:gdLst/>
            <a:ahLst/>
            <a:cxnLst/>
            <a:rect l="l" t="t" r="r" b="b"/>
            <a:pathLst>
              <a:path w="371475" h="248285">
                <a:moveTo>
                  <a:pt x="0" y="247723"/>
                </a:moveTo>
                <a:lnTo>
                  <a:pt x="185737" y="0"/>
                </a:lnTo>
                <a:lnTo>
                  <a:pt x="371475" y="247723"/>
                </a:lnTo>
              </a:path>
            </a:pathLst>
          </a:custGeom>
          <a:ln w="123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09192" y="6263995"/>
            <a:ext cx="6073775" cy="447675"/>
          </a:xfrm>
          <a:custGeom>
            <a:avLst/>
            <a:gdLst/>
            <a:ahLst/>
            <a:cxnLst/>
            <a:rect l="l" t="t" r="r" b="b"/>
            <a:pathLst>
              <a:path w="6073775" h="447675">
                <a:moveTo>
                  <a:pt x="447675" y="223837"/>
                </a:moveTo>
                <a:lnTo>
                  <a:pt x="443128" y="178727"/>
                </a:lnTo>
                <a:lnTo>
                  <a:pt x="430085" y="136702"/>
                </a:lnTo>
                <a:lnTo>
                  <a:pt x="409448" y="98679"/>
                </a:lnTo>
                <a:lnTo>
                  <a:pt x="382104" y="65557"/>
                </a:lnTo>
                <a:lnTo>
                  <a:pt x="348983" y="38227"/>
                </a:lnTo>
                <a:lnTo>
                  <a:pt x="310959" y="17589"/>
                </a:lnTo>
                <a:lnTo>
                  <a:pt x="268947" y="4546"/>
                </a:lnTo>
                <a:lnTo>
                  <a:pt x="223837" y="0"/>
                </a:lnTo>
                <a:lnTo>
                  <a:pt x="178727" y="4546"/>
                </a:lnTo>
                <a:lnTo>
                  <a:pt x="136702" y="17589"/>
                </a:lnTo>
                <a:lnTo>
                  <a:pt x="98679" y="38227"/>
                </a:lnTo>
                <a:lnTo>
                  <a:pt x="65557" y="65557"/>
                </a:lnTo>
                <a:lnTo>
                  <a:pt x="38227" y="98679"/>
                </a:lnTo>
                <a:lnTo>
                  <a:pt x="17589" y="136702"/>
                </a:lnTo>
                <a:lnTo>
                  <a:pt x="4546" y="178727"/>
                </a:lnTo>
                <a:lnTo>
                  <a:pt x="0" y="223837"/>
                </a:lnTo>
                <a:lnTo>
                  <a:pt x="4546" y="268947"/>
                </a:lnTo>
                <a:lnTo>
                  <a:pt x="17589" y="310959"/>
                </a:lnTo>
                <a:lnTo>
                  <a:pt x="38227" y="348983"/>
                </a:lnTo>
                <a:lnTo>
                  <a:pt x="65557" y="382104"/>
                </a:lnTo>
                <a:lnTo>
                  <a:pt x="98679" y="409448"/>
                </a:lnTo>
                <a:lnTo>
                  <a:pt x="136702" y="430085"/>
                </a:lnTo>
                <a:lnTo>
                  <a:pt x="178727" y="443128"/>
                </a:lnTo>
                <a:lnTo>
                  <a:pt x="223837" y="447675"/>
                </a:lnTo>
                <a:lnTo>
                  <a:pt x="268947" y="443128"/>
                </a:lnTo>
                <a:lnTo>
                  <a:pt x="310959" y="430085"/>
                </a:lnTo>
                <a:lnTo>
                  <a:pt x="348983" y="409448"/>
                </a:lnTo>
                <a:lnTo>
                  <a:pt x="382104" y="382104"/>
                </a:lnTo>
                <a:lnTo>
                  <a:pt x="409448" y="348983"/>
                </a:lnTo>
                <a:lnTo>
                  <a:pt x="430085" y="310959"/>
                </a:lnTo>
                <a:lnTo>
                  <a:pt x="443128" y="268947"/>
                </a:lnTo>
                <a:lnTo>
                  <a:pt x="447675" y="223837"/>
                </a:lnTo>
                <a:close/>
              </a:path>
              <a:path w="6073775" h="447675">
                <a:moveTo>
                  <a:pt x="6073343" y="225005"/>
                </a:moveTo>
                <a:lnTo>
                  <a:pt x="6068314" y="181317"/>
                </a:lnTo>
                <a:lnTo>
                  <a:pt x="6053975" y="141224"/>
                </a:lnTo>
                <a:lnTo>
                  <a:pt x="6031496" y="105854"/>
                </a:lnTo>
                <a:lnTo>
                  <a:pt x="6001994" y="76352"/>
                </a:lnTo>
                <a:lnTo>
                  <a:pt x="5966612" y="53860"/>
                </a:lnTo>
                <a:lnTo>
                  <a:pt x="5926518" y="39535"/>
                </a:lnTo>
                <a:lnTo>
                  <a:pt x="5882843" y="34505"/>
                </a:lnTo>
                <a:lnTo>
                  <a:pt x="5839155" y="39535"/>
                </a:lnTo>
                <a:lnTo>
                  <a:pt x="5799061" y="53860"/>
                </a:lnTo>
                <a:lnTo>
                  <a:pt x="5763692" y="76352"/>
                </a:lnTo>
                <a:lnTo>
                  <a:pt x="5734189" y="105854"/>
                </a:lnTo>
                <a:lnTo>
                  <a:pt x="5711698" y="141224"/>
                </a:lnTo>
                <a:lnTo>
                  <a:pt x="5697372" y="181317"/>
                </a:lnTo>
                <a:lnTo>
                  <a:pt x="5692343" y="225005"/>
                </a:lnTo>
                <a:lnTo>
                  <a:pt x="5697372" y="268681"/>
                </a:lnTo>
                <a:lnTo>
                  <a:pt x="5711698" y="308775"/>
                </a:lnTo>
                <a:lnTo>
                  <a:pt x="5734189" y="344144"/>
                </a:lnTo>
                <a:lnTo>
                  <a:pt x="5763692" y="373646"/>
                </a:lnTo>
                <a:lnTo>
                  <a:pt x="5799061" y="396138"/>
                </a:lnTo>
                <a:lnTo>
                  <a:pt x="5839155" y="410464"/>
                </a:lnTo>
                <a:lnTo>
                  <a:pt x="5882843" y="415505"/>
                </a:lnTo>
                <a:lnTo>
                  <a:pt x="5926518" y="410464"/>
                </a:lnTo>
                <a:lnTo>
                  <a:pt x="5966612" y="396138"/>
                </a:lnTo>
                <a:lnTo>
                  <a:pt x="6001994" y="373646"/>
                </a:lnTo>
                <a:lnTo>
                  <a:pt x="6031496" y="344144"/>
                </a:lnTo>
                <a:lnTo>
                  <a:pt x="6053975" y="308775"/>
                </a:lnTo>
                <a:lnTo>
                  <a:pt x="6068314" y="268681"/>
                </a:lnTo>
                <a:lnTo>
                  <a:pt x="6073343" y="22500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554" y="5646288"/>
            <a:ext cx="609599" cy="59054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1387" y="5588234"/>
            <a:ext cx="676274" cy="647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3790" y="-173341"/>
            <a:ext cx="9220418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Lucida Sans Unicode" panose="020B0602030504020204"/>
                <a:cs typeface="Lucida Sans Unicode" panose="020B0602030504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54466" y="2770098"/>
            <a:ext cx="14389735" cy="7156450"/>
          </a:xfrm>
          <a:custGeom>
            <a:avLst/>
            <a:gdLst/>
            <a:ahLst/>
            <a:cxnLst/>
            <a:rect l="l" t="t" r="r" b="b"/>
            <a:pathLst>
              <a:path w="14389735" h="7156450">
                <a:moveTo>
                  <a:pt x="14389557" y="0"/>
                </a:moveTo>
                <a:lnTo>
                  <a:pt x="10731119" y="0"/>
                </a:lnTo>
                <a:lnTo>
                  <a:pt x="7133730" y="0"/>
                </a:lnTo>
                <a:lnTo>
                  <a:pt x="3566871" y="0"/>
                </a:lnTo>
                <a:lnTo>
                  <a:pt x="0" y="0"/>
                </a:lnTo>
                <a:lnTo>
                  <a:pt x="0" y="7156412"/>
                </a:lnTo>
                <a:lnTo>
                  <a:pt x="3566871" y="7156412"/>
                </a:lnTo>
                <a:lnTo>
                  <a:pt x="7133730" y="7156412"/>
                </a:lnTo>
                <a:lnTo>
                  <a:pt x="10731119" y="7156412"/>
                </a:lnTo>
                <a:lnTo>
                  <a:pt x="14389557" y="7156412"/>
                </a:lnTo>
                <a:lnTo>
                  <a:pt x="1438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35426" y="2751046"/>
            <a:ext cx="14427835" cy="7194550"/>
          </a:xfrm>
          <a:custGeom>
            <a:avLst/>
            <a:gdLst/>
            <a:ahLst/>
            <a:cxnLst/>
            <a:rect l="l" t="t" r="r" b="b"/>
            <a:pathLst>
              <a:path w="14427835" h="7194550">
                <a:moveTo>
                  <a:pt x="19049" y="19049"/>
                </a:moveTo>
                <a:lnTo>
                  <a:pt x="19049" y="7175457"/>
                </a:lnTo>
              </a:path>
              <a:path w="14427835" h="7194550">
                <a:moveTo>
                  <a:pt x="3585913" y="19049"/>
                </a:moveTo>
                <a:lnTo>
                  <a:pt x="3585913" y="7175457"/>
                </a:lnTo>
              </a:path>
              <a:path w="14427835" h="7194550">
                <a:moveTo>
                  <a:pt x="7152777" y="19049"/>
                </a:moveTo>
                <a:lnTo>
                  <a:pt x="7152777" y="7175457"/>
                </a:lnTo>
              </a:path>
              <a:path w="14427835" h="7194550">
                <a:moveTo>
                  <a:pt x="10750167" y="19049"/>
                </a:moveTo>
                <a:lnTo>
                  <a:pt x="10750167" y="7175457"/>
                </a:lnTo>
              </a:path>
              <a:path w="14427835" h="7194550">
                <a:moveTo>
                  <a:pt x="14408607" y="19049"/>
                </a:moveTo>
                <a:lnTo>
                  <a:pt x="14408607" y="7175457"/>
                </a:lnTo>
              </a:path>
              <a:path w="14427835" h="7194550">
                <a:moveTo>
                  <a:pt x="0" y="0"/>
                </a:moveTo>
                <a:lnTo>
                  <a:pt x="14427657" y="0"/>
                </a:lnTo>
              </a:path>
              <a:path w="14427835" h="7194550">
                <a:moveTo>
                  <a:pt x="0" y="1438901"/>
                </a:moveTo>
                <a:lnTo>
                  <a:pt x="14427657" y="1438901"/>
                </a:lnTo>
              </a:path>
              <a:path w="14427835" h="7194550">
                <a:moveTo>
                  <a:pt x="0" y="2908328"/>
                </a:moveTo>
                <a:lnTo>
                  <a:pt x="14427657" y="2908328"/>
                </a:lnTo>
              </a:path>
              <a:path w="14427835" h="7194550">
                <a:moveTo>
                  <a:pt x="0" y="4316704"/>
                </a:moveTo>
                <a:lnTo>
                  <a:pt x="14427657" y="4316704"/>
                </a:lnTo>
              </a:path>
              <a:path w="14427835" h="7194550">
                <a:moveTo>
                  <a:pt x="0" y="5755606"/>
                </a:moveTo>
                <a:lnTo>
                  <a:pt x="14427657" y="5755606"/>
                </a:lnTo>
              </a:path>
              <a:path w="14427835" h="7194550">
                <a:moveTo>
                  <a:pt x="0" y="7194507"/>
                </a:moveTo>
                <a:lnTo>
                  <a:pt x="14427657" y="719450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42" y="3079563"/>
            <a:ext cx="742949" cy="7429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255" y="4625292"/>
            <a:ext cx="752474" cy="7524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7809" y="5971853"/>
            <a:ext cx="752474" cy="7524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374" y="7407318"/>
            <a:ext cx="752474" cy="75247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836" y="8881872"/>
            <a:ext cx="752474" cy="7524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6088" y="2896350"/>
            <a:ext cx="361949" cy="36194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8611" y="2896350"/>
            <a:ext cx="361949" cy="36194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71156" y="2896350"/>
            <a:ext cx="361949" cy="361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332" y="146608"/>
            <a:ext cx="17347335" cy="227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5284" y="2219942"/>
            <a:ext cx="16657430" cy="704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Lucida Sans Unicode" panose="020B0602030504020204"/>
                <a:cs typeface="Lucida Sans Unicode" panose="020B0602030504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sp>
          <p:nvSpPr>
            <p:cNvPr id="3" name="object 3"/>
            <p:cNvSpPr/>
            <p:nvPr/>
          </p:nvSpPr>
          <p:spPr>
            <a:xfrm>
              <a:off x="0" y="1024857"/>
              <a:ext cx="17256760" cy="7645400"/>
            </a:xfrm>
            <a:custGeom>
              <a:avLst/>
              <a:gdLst/>
              <a:ahLst/>
              <a:cxnLst/>
              <a:rect l="l" t="t" r="r" b="b"/>
              <a:pathLst>
                <a:path w="17256760" h="7645400">
                  <a:moveTo>
                    <a:pt x="13715890" y="7645400"/>
                  </a:moveTo>
                  <a:lnTo>
                    <a:pt x="0" y="7645400"/>
                  </a:lnTo>
                  <a:lnTo>
                    <a:pt x="0" y="0"/>
                  </a:lnTo>
                  <a:lnTo>
                    <a:pt x="13715827" y="0"/>
                  </a:lnTo>
                  <a:lnTo>
                    <a:pt x="13763257" y="12700"/>
                  </a:lnTo>
                  <a:lnTo>
                    <a:pt x="13857620" y="12700"/>
                  </a:lnTo>
                  <a:lnTo>
                    <a:pt x="13904546" y="25400"/>
                  </a:lnTo>
                  <a:lnTo>
                    <a:pt x="13951297" y="25400"/>
                  </a:lnTo>
                  <a:lnTo>
                    <a:pt x="13997870" y="38100"/>
                  </a:lnTo>
                  <a:lnTo>
                    <a:pt x="14044261" y="38100"/>
                  </a:lnTo>
                  <a:lnTo>
                    <a:pt x="14136484" y="63500"/>
                  </a:lnTo>
                  <a:lnTo>
                    <a:pt x="14182308" y="63500"/>
                  </a:lnTo>
                  <a:lnTo>
                    <a:pt x="14363612" y="114300"/>
                  </a:lnTo>
                  <a:lnTo>
                    <a:pt x="14408421" y="114300"/>
                  </a:lnTo>
                  <a:lnTo>
                    <a:pt x="14541556" y="152400"/>
                  </a:lnTo>
                  <a:lnTo>
                    <a:pt x="14585490" y="177800"/>
                  </a:lnTo>
                  <a:lnTo>
                    <a:pt x="14801682" y="241300"/>
                  </a:lnTo>
                  <a:lnTo>
                    <a:pt x="14844199" y="266700"/>
                  </a:lnTo>
                  <a:lnTo>
                    <a:pt x="14886468" y="279400"/>
                  </a:lnTo>
                  <a:lnTo>
                    <a:pt x="14928484" y="304800"/>
                  </a:lnTo>
                  <a:lnTo>
                    <a:pt x="15011747" y="330200"/>
                  </a:lnTo>
                  <a:lnTo>
                    <a:pt x="15052987" y="355600"/>
                  </a:lnTo>
                  <a:lnTo>
                    <a:pt x="15093960" y="368300"/>
                  </a:lnTo>
                  <a:lnTo>
                    <a:pt x="15175095" y="419100"/>
                  </a:lnTo>
                  <a:lnTo>
                    <a:pt x="15215249" y="431800"/>
                  </a:lnTo>
                  <a:lnTo>
                    <a:pt x="15294713" y="482600"/>
                  </a:lnTo>
                  <a:lnTo>
                    <a:pt x="15334016" y="495300"/>
                  </a:lnTo>
                  <a:lnTo>
                    <a:pt x="15450168" y="571500"/>
                  </a:lnTo>
                  <a:lnTo>
                    <a:pt x="15563609" y="647700"/>
                  </a:lnTo>
                  <a:lnTo>
                    <a:pt x="15674246" y="723900"/>
                  </a:lnTo>
                  <a:lnTo>
                    <a:pt x="15781982" y="800100"/>
                  </a:lnTo>
                  <a:lnTo>
                    <a:pt x="15817233" y="825500"/>
                  </a:lnTo>
                  <a:lnTo>
                    <a:pt x="15852148" y="863600"/>
                  </a:lnTo>
                  <a:lnTo>
                    <a:pt x="15920956" y="914400"/>
                  </a:lnTo>
                  <a:lnTo>
                    <a:pt x="15954841" y="952500"/>
                  </a:lnTo>
                  <a:lnTo>
                    <a:pt x="16021558" y="1003300"/>
                  </a:lnTo>
                  <a:lnTo>
                    <a:pt x="16054382" y="1041400"/>
                  </a:lnTo>
                  <a:lnTo>
                    <a:pt x="16086845" y="1066800"/>
                  </a:lnTo>
                  <a:lnTo>
                    <a:pt x="16118944" y="1104900"/>
                  </a:lnTo>
                  <a:lnTo>
                    <a:pt x="16150675" y="1130300"/>
                  </a:lnTo>
                  <a:lnTo>
                    <a:pt x="16182035" y="1168400"/>
                  </a:lnTo>
                  <a:lnTo>
                    <a:pt x="16213020" y="1193800"/>
                  </a:lnTo>
                  <a:lnTo>
                    <a:pt x="16243626" y="1231900"/>
                  </a:lnTo>
                  <a:lnTo>
                    <a:pt x="16273851" y="1257300"/>
                  </a:lnTo>
                  <a:lnTo>
                    <a:pt x="16303690" y="1295400"/>
                  </a:lnTo>
                  <a:lnTo>
                    <a:pt x="16333141" y="1333500"/>
                  </a:lnTo>
                  <a:lnTo>
                    <a:pt x="16362199" y="1358900"/>
                  </a:lnTo>
                  <a:lnTo>
                    <a:pt x="16390862" y="1397000"/>
                  </a:lnTo>
                  <a:lnTo>
                    <a:pt x="16419124" y="1435100"/>
                  </a:lnTo>
                  <a:lnTo>
                    <a:pt x="16446985" y="1473200"/>
                  </a:lnTo>
                  <a:lnTo>
                    <a:pt x="16474438" y="1498600"/>
                  </a:lnTo>
                  <a:lnTo>
                    <a:pt x="16501482" y="1536700"/>
                  </a:lnTo>
                  <a:lnTo>
                    <a:pt x="16528112" y="1574800"/>
                  </a:lnTo>
                  <a:lnTo>
                    <a:pt x="16554326" y="1612900"/>
                  </a:lnTo>
                  <a:lnTo>
                    <a:pt x="16580119" y="1651000"/>
                  </a:lnTo>
                  <a:lnTo>
                    <a:pt x="16605488" y="1689100"/>
                  </a:lnTo>
                  <a:lnTo>
                    <a:pt x="16630430" y="1727200"/>
                  </a:lnTo>
                  <a:lnTo>
                    <a:pt x="16654940" y="1765300"/>
                  </a:lnTo>
                  <a:lnTo>
                    <a:pt x="16679016" y="1803400"/>
                  </a:lnTo>
                  <a:lnTo>
                    <a:pt x="16702655" y="1841500"/>
                  </a:lnTo>
                  <a:lnTo>
                    <a:pt x="16725851" y="1879600"/>
                  </a:lnTo>
                  <a:lnTo>
                    <a:pt x="16748603" y="1917700"/>
                  </a:lnTo>
                  <a:lnTo>
                    <a:pt x="16770907" y="1955800"/>
                  </a:lnTo>
                  <a:lnTo>
                    <a:pt x="16792758" y="1993900"/>
                  </a:lnTo>
                  <a:lnTo>
                    <a:pt x="16814154" y="2032000"/>
                  </a:lnTo>
                  <a:lnTo>
                    <a:pt x="16835091" y="2070100"/>
                  </a:lnTo>
                  <a:lnTo>
                    <a:pt x="16855565" y="2120900"/>
                  </a:lnTo>
                  <a:lnTo>
                    <a:pt x="16875573" y="2159000"/>
                  </a:lnTo>
                  <a:lnTo>
                    <a:pt x="16895112" y="2197100"/>
                  </a:lnTo>
                  <a:lnTo>
                    <a:pt x="16914177" y="2235200"/>
                  </a:lnTo>
                  <a:lnTo>
                    <a:pt x="16932766" y="2286000"/>
                  </a:lnTo>
                  <a:lnTo>
                    <a:pt x="16950876" y="2324100"/>
                  </a:lnTo>
                  <a:lnTo>
                    <a:pt x="16968501" y="2362200"/>
                  </a:lnTo>
                  <a:lnTo>
                    <a:pt x="16985639" y="2400300"/>
                  </a:lnTo>
                  <a:lnTo>
                    <a:pt x="17002287" y="2451100"/>
                  </a:lnTo>
                  <a:lnTo>
                    <a:pt x="17018441" y="2489200"/>
                  </a:lnTo>
                  <a:lnTo>
                    <a:pt x="17034097" y="2540000"/>
                  </a:lnTo>
                  <a:lnTo>
                    <a:pt x="17049252" y="2578100"/>
                  </a:lnTo>
                  <a:lnTo>
                    <a:pt x="17063902" y="2616200"/>
                  </a:lnTo>
                  <a:lnTo>
                    <a:pt x="17078045" y="2667000"/>
                  </a:lnTo>
                  <a:lnTo>
                    <a:pt x="17091675" y="2705100"/>
                  </a:lnTo>
                  <a:lnTo>
                    <a:pt x="17104791" y="2755900"/>
                  </a:lnTo>
                  <a:lnTo>
                    <a:pt x="17117388" y="2794000"/>
                  </a:lnTo>
                  <a:lnTo>
                    <a:pt x="17129462" y="2844800"/>
                  </a:lnTo>
                  <a:lnTo>
                    <a:pt x="17141011" y="2882900"/>
                  </a:lnTo>
                  <a:lnTo>
                    <a:pt x="17152031" y="2933700"/>
                  </a:lnTo>
                  <a:lnTo>
                    <a:pt x="17162518" y="2971800"/>
                  </a:lnTo>
                  <a:lnTo>
                    <a:pt x="17172469" y="3022600"/>
                  </a:lnTo>
                  <a:lnTo>
                    <a:pt x="17181881" y="3073400"/>
                  </a:lnTo>
                  <a:lnTo>
                    <a:pt x="17190749" y="3111500"/>
                  </a:lnTo>
                  <a:lnTo>
                    <a:pt x="17199070" y="3162300"/>
                  </a:lnTo>
                  <a:lnTo>
                    <a:pt x="17206841" y="3200400"/>
                  </a:lnTo>
                  <a:lnTo>
                    <a:pt x="17214059" y="3251200"/>
                  </a:lnTo>
                  <a:lnTo>
                    <a:pt x="17220719" y="3302000"/>
                  </a:lnTo>
                  <a:lnTo>
                    <a:pt x="17226818" y="3340100"/>
                  </a:lnTo>
                  <a:lnTo>
                    <a:pt x="17232353" y="3390900"/>
                  </a:lnTo>
                  <a:lnTo>
                    <a:pt x="17237321" y="3441700"/>
                  </a:lnTo>
                  <a:lnTo>
                    <a:pt x="17241717" y="3492500"/>
                  </a:lnTo>
                  <a:lnTo>
                    <a:pt x="17245538" y="3530600"/>
                  </a:lnTo>
                  <a:lnTo>
                    <a:pt x="17248782" y="3581400"/>
                  </a:lnTo>
                  <a:lnTo>
                    <a:pt x="17251443" y="3632200"/>
                  </a:lnTo>
                  <a:lnTo>
                    <a:pt x="17253519" y="3683000"/>
                  </a:lnTo>
                  <a:lnTo>
                    <a:pt x="17255006" y="3721100"/>
                  </a:lnTo>
                  <a:lnTo>
                    <a:pt x="17255901" y="3771900"/>
                  </a:lnTo>
                  <a:lnTo>
                    <a:pt x="17256200" y="3822700"/>
                  </a:lnTo>
                  <a:lnTo>
                    <a:pt x="17255901" y="3873500"/>
                  </a:lnTo>
                  <a:lnTo>
                    <a:pt x="17255006" y="3924300"/>
                  </a:lnTo>
                  <a:lnTo>
                    <a:pt x="17253520" y="3962400"/>
                  </a:lnTo>
                  <a:lnTo>
                    <a:pt x="17251444" y="4013200"/>
                  </a:lnTo>
                  <a:lnTo>
                    <a:pt x="17248784" y="4064000"/>
                  </a:lnTo>
                  <a:lnTo>
                    <a:pt x="17245542" y="4114800"/>
                  </a:lnTo>
                  <a:lnTo>
                    <a:pt x="17241721" y="4152900"/>
                  </a:lnTo>
                  <a:lnTo>
                    <a:pt x="17237326" y="4203700"/>
                  </a:lnTo>
                  <a:lnTo>
                    <a:pt x="17232360" y="4254500"/>
                  </a:lnTo>
                  <a:lnTo>
                    <a:pt x="17226826" y="4305300"/>
                  </a:lnTo>
                  <a:lnTo>
                    <a:pt x="17220729" y="4343400"/>
                  </a:lnTo>
                  <a:lnTo>
                    <a:pt x="17214070" y="4394200"/>
                  </a:lnTo>
                  <a:lnTo>
                    <a:pt x="17206855" y="4445000"/>
                  </a:lnTo>
                  <a:lnTo>
                    <a:pt x="17199086" y="4483100"/>
                  </a:lnTo>
                  <a:lnTo>
                    <a:pt x="17190766" y="4533900"/>
                  </a:lnTo>
                  <a:lnTo>
                    <a:pt x="17181901" y="4572000"/>
                  </a:lnTo>
                  <a:lnTo>
                    <a:pt x="17172492" y="4622800"/>
                  </a:lnTo>
                  <a:lnTo>
                    <a:pt x="17162543" y="4673600"/>
                  </a:lnTo>
                  <a:lnTo>
                    <a:pt x="17152059" y="4711700"/>
                  </a:lnTo>
                  <a:lnTo>
                    <a:pt x="17141041" y="4762500"/>
                  </a:lnTo>
                  <a:lnTo>
                    <a:pt x="17129495" y="4800600"/>
                  </a:lnTo>
                  <a:lnTo>
                    <a:pt x="17117423" y="4851400"/>
                  </a:lnTo>
                  <a:lnTo>
                    <a:pt x="17104830" y="4889500"/>
                  </a:lnTo>
                  <a:lnTo>
                    <a:pt x="17091717" y="4940300"/>
                  </a:lnTo>
                  <a:lnTo>
                    <a:pt x="17078090" y="4978400"/>
                  </a:lnTo>
                  <a:lnTo>
                    <a:pt x="17063951" y="5029200"/>
                  </a:lnTo>
                  <a:lnTo>
                    <a:pt x="17049303" y="5067300"/>
                  </a:lnTo>
                  <a:lnTo>
                    <a:pt x="17034152" y="5105400"/>
                  </a:lnTo>
                  <a:lnTo>
                    <a:pt x="17018499" y="5156200"/>
                  </a:lnTo>
                  <a:lnTo>
                    <a:pt x="17002349" y="5194300"/>
                  </a:lnTo>
                  <a:lnTo>
                    <a:pt x="16985705" y="5245100"/>
                  </a:lnTo>
                  <a:lnTo>
                    <a:pt x="16968570" y="5283200"/>
                  </a:lnTo>
                  <a:lnTo>
                    <a:pt x="16950948" y="5321300"/>
                  </a:lnTo>
                  <a:lnTo>
                    <a:pt x="16932843" y="5359400"/>
                  </a:lnTo>
                  <a:lnTo>
                    <a:pt x="16914257" y="5410200"/>
                  </a:lnTo>
                  <a:lnTo>
                    <a:pt x="16895195" y="5448300"/>
                  </a:lnTo>
                  <a:lnTo>
                    <a:pt x="16875660" y="5486400"/>
                  </a:lnTo>
                  <a:lnTo>
                    <a:pt x="16855656" y="5524500"/>
                  </a:lnTo>
                  <a:lnTo>
                    <a:pt x="16835185" y="5575300"/>
                  </a:lnTo>
                  <a:lnTo>
                    <a:pt x="16814253" y="5613400"/>
                  </a:lnTo>
                  <a:lnTo>
                    <a:pt x="16792861" y="5651500"/>
                  </a:lnTo>
                  <a:lnTo>
                    <a:pt x="16771013" y="5689600"/>
                  </a:lnTo>
                  <a:lnTo>
                    <a:pt x="16748714" y="5727700"/>
                  </a:lnTo>
                  <a:lnTo>
                    <a:pt x="16725966" y="5765800"/>
                  </a:lnTo>
                  <a:lnTo>
                    <a:pt x="16702773" y="5803900"/>
                  </a:lnTo>
                  <a:lnTo>
                    <a:pt x="16679139" y="5842000"/>
                  </a:lnTo>
                  <a:lnTo>
                    <a:pt x="16655066" y="5880100"/>
                  </a:lnTo>
                  <a:lnTo>
                    <a:pt x="16630559" y="5918200"/>
                  </a:lnTo>
                  <a:lnTo>
                    <a:pt x="16605622" y="5956300"/>
                  </a:lnTo>
                  <a:lnTo>
                    <a:pt x="16580256" y="5994400"/>
                  </a:lnTo>
                  <a:lnTo>
                    <a:pt x="16554467" y="6032500"/>
                  </a:lnTo>
                  <a:lnTo>
                    <a:pt x="16528257" y="6070600"/>
                  </a:lnTo>
                  <a:lnTo>
                    <a:pt x="16501631" y="6108700"/>
                  </a:lnTo>
                  <a:lnTo>
                    <a:pt x="16474591" y="6146800"/>
                  </a:lnTo>
                  <a:lnTo>
                    <a:pt x="16447141" y="6172200"/>
                  </a:lnTo>
                  <a:lnTo>
                    <a:pt x="16419284" y="6210300"/>
                  </a:lnTo>
                  <a:lnTo>
                    <a:pt x="16391025" y="6248400"/>
                  </a:lnTo>
                  <a:lnTo>
                    <a:pt x="16362366" y="6286500"/>
                  </a:lnTo>
                  <a:lnTo>
                    <a:pt x="16333311" y="6311900"/>
                  </a:lnTo>
                  <a:lnTo>
                    <a:pt x="16303864" y="6350000"/>
                  </a:lnTo>
                  <a:lnTo>
                    <a:pt x="16274028" y="6388100"/>
                  </a:lnTo>
                  <a:lnTo>
                    <a:pt x="16243806" y="6413500"/>
                  </a:lnTo>
                  <a:lnTo>
                    <a:pt x="16213203" y="6451600"/>
                  </a:lnTo>
                  <a:lnTo>
                    <a:pt x="16182221" y="6477000"/>
                  </a:lnTo>
                  <a:lnTo>
                    <a:pt x="16150864" y="6515100"/>
                  </a:lnTo>
                  <a:lnTo>
                    <a:pt x="16119136" y="6540500"/>
                  </a:lnTo>
                  <a:lnTo>
                    <a:pt x="16087040" y="6578600"/>
                  </a:lnTo>
                  <a:lnTo>
                    <a:pt x="16054579" y="6604000"/>
                  </a:lnTo>
                  <a:lnTo>
                    <a:pt x="16021758" y="6642100"/>
                  </a:lnTo>
                  <a:lnTo>
                    <a:pt x="15955047" y="6692900"/>
                  </a:lnTo>
                  <a:lnTo>
                    <a:pt x="15921163" y="6731000"/>
                  </a:lnTo>
                  <a:lnTo>
                    <a:pt x="15852360" y="6781800"/>
                  </a:lnTo>
                  <a:lnTo>
                    <a:pt x="15817447" y="6819900"/>
                  </a:lnTo>
                  <a:lnTo>
                    <a:pt x="15710704" y="6896100"/>
                  </a:lnTo>
                  <a:lnTo>
                    <a:pt x="15601027" y="6972300"/>
                  </a:lnTo>
                  <a:lnTo>
                    <a:pt x="15488513" y="7048500"/>
                  </a:lnTo>
                  <a:lnTo>
                    <a:pt x="15373255" y="7124700"/>
                  </a:lnTo>
                  <a:lnTo>
                    <a:pt x="15334242" y="7150100"/>
                  </a:lnTo>
                  <a:lnTo>
                    <a:pt x="15294939" y="7162800"/>
                  </a:lnTo>
                  <a:lnTo>
                    <a:pt x="15215474" y="7213600"/>
                  </a:lnTo>
                  <a:lnTo>
                    <a:pt x="15175319" y="7226300"/>
                  </a:lnTo>
                  <a:lnTo>
                    <a:pt x="15094182" y="7277100"/>
                  </a:lnTo>
                  <a:lnTo>
                    <a:pt x="15053207" y="7289800"/>
                  </a:lnTo>
                  <a:lnTo>
                    <a:pt x="15011966" y="7315200"/>
                  </a:lnTo>
                  <a:lnTo>
                    <a:pt x="14928699" y="7340600"/>
                  </a:lnTo>
                  <a:lnTo>
                    <a:pt x="14886681" y="7366000"/>
                  </a:lnTo>
                  <a:lnTo>
                    <a:pt x="14844409" y="7378700"/>
                  </a:lnTo>
                  <a:lnTo>
                    <a:pt x="14801890" y="7404100"/>
                  </a:lnTo>
                  <a:lnTo>
                    <a:pt x="14585681" y="7467600"/>
                  </a:lnTo>
                  <a:lnTo>
                    <a:pt x="14541742" y="7493000"/>
                  </a:lnTo>
                  <a:lnTo>
                    <a:pt x="14408594" y="7531100"/>
                  </a:lnTo>
                  <a:lnTo>
                    <a:pt x="14363779" y="7531100"/>
                  </a:lnTo>
                  <a:lnTo>
                    <a:pt x="14182452" y="7581900"/>
                  </a:lnTo>
                  <a:lnTo>
                    <a:pt x="14136621" y="7581900"/>
                  </a:lnTo>
                  <a:lnTo>
                    <a:pt x="14044384" y="7607300"/>
                  </a:lnTo>
                  <a:lnTo>
                    <a:pt x="13997986" y="7607300"/>
                  </a:lnTo>
                  <a:lnTo>
                    <a:pt x="13951405" y="7620000"/>
                  </a:lnTo>
                  <a:lnTo>
                    <a:pt x="13904645" y="7620000"/>
                  </a:lnTo>
                  <a:lnTo>
                    <a:pt x="13857711" y="7632700"/>
                  </a:lnTo>
                  <a:lnTo>
                    <a:pt x="13763330" y="7632700"/>
                  </a:lnTo>
                  <a:lnTo>
                    <a:pt x="13715890" y="7645400"/>
                  </a:lnTo>
                  <a:close/>
                </a:path>
              </a:pathLst>
            </a:custGeom>
            <a:solidFill>
              <a:srgbClr val="EF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1254" y="7893102"/>
              <a:ext cx="2149830" cy="23938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27084"/>
              <a:ext cx="2463572" cy="5369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79" y="0"/>
              <a:ext cx="2771774" cy="10270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88747" y="439104"/>
              <a:ext cx="1716683" cy="23699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47862" y="3821234"/>
              <a:ext cx="1340136" cy="1817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9344" y="436493"/>
              <a:ext cx="590549" cy="5905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50196" y="7797882"/>
              <a:ext cx="737803" cy="885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34500" y="290343"/>
              <a:ext cx="885824" cy="885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80136" y="6804671"/>
              <a:ext cx="2284122" cy="22841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17179" y="9300757"/>
              <a:ext cx="2285999" cy="9862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266872" y="0"/>
              <a:ext cx="2205549" cy="11472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15771" y="9475206"/>
              <a:ext cx="1852106" cy="8117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99688" y="67945"/>
              <a:ext cx="876299" cy="837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80333" y="8922901"/>
              <a:ext cx="1122372" cy="11034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79254" y="0"/>
              <a:ext cx="1390649" cy="10330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05786" y="0"/>
              <a:ext cx="1359545" cy="12477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81578" y="8922311"/>
              <a:ext cx="981074" cy="89534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16535" y="2671445"/>
            <a:ext cx="16419195" cy="236728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95"/>
              </a:spcBef>
            </a:pPr>
            <a:r>
              <a:rPr sz="7200" spc="83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  <a:t>Мнемонические </a:t>
            </a:r>
            <a:r>
              <a:rPr sz="7200" spc="84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7200" spc="59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  <a:t>правила</a:t>
            </a:r>
            <a:r>
              <a:rPr sz="7200" spc="-47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sz="7200" spc="-47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sz="7200" spc="-18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7200" spc="-46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7200" spc="-46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7200" spc="869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</a:rPr>
              <a:t>тригонометрии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58060" y="1438275"/>
            <a:ext cx="1262189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20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altLang="en-US" sz="320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«Ревдская средняя общеобразовательная школа  им. В. С. Воронина»</a:t>
            </a: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-2497772" y="5524500"/>
            <a:ext cx="15788005" cy="2993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89705" marR="5080" indent="1831975" algn="ctr">
              <a:lnSpc>
                <a:spcPct val="116000"/>
              </a:lnSpc>
              <a:spcBef>
                <a:spcPts val="95"/>
              </a:spcBef>
            </a:pPr>
            <a:r>
              <a:rPr sz="3200" spc="6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Выполнила </a:t>
            </a:r>
            <a:r>
              <a:rPr sz="3200" spc="-2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Логина </a:t>
            </a:r>
            <a:r>
              <a:rPr sz="3200" spc="1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Екатерина</a:t>
            </a:r>
            <a:r>
              <a:rPr lang="ru-RU" sz="3200" spc="1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обучающаяся 11 класса</a:t>
            </a:r>
            <a:r>
              <a:rPr sz="3200" spc="1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3200" spc="1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sz="3200" spc="15" dirty="0">
              <a:solidFill>
                <a:srgbClr val="001A4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989705" marR="5080" indent="1831975" algn="ctr">
              <a:lnSpc>
                <a:spcPct val="116000"/>
              </a:lnSpc>
              <a:spcBef>
                <a:spcPts val="95"/>
              </a:spcBef>
            </a:pPr>
            <a:r>
              <a:rPr sz="3200" spc="2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Руководитель</a:t>
            </a:r>
            <a:r>
              <a:rPr sz="3200" spc="-29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320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3200" spc="-2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3200" spc="10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Шушков</a:t>
            </a:r>
            <a:r>
              <a:rPr lang="ru-RU" sz="3200" spc="10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 </a:t>
            </a:r>
            <a:r>
              <a:rPr sz="3200" spc="4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</a:t>
            </a:r>
            <a:r>
              <a:rPr lang="ru-RU" sz="3200" spc="4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sz="3200" spc="-29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3200" spc="5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</a:t>
            </a:r>
            <a:r>
              <a:rPr lang="ru-RU" sz="3200" spc="5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., учитель математики</a:t>
            </a:r>
          </a:p>
          <a:p>
            <a:pPr marL="3989705" marR="5080" indent="1831975" algn="ctr">
              <a:lnSpc>
                <a:spcPct val="116000"/>
              </a:lnSpc>
              <a:spcBef>
                <a:spcPts val="95"/>
              </a:spcBef>
            </a:pPr>
            <a:endParaRPr lang="ru-RU" sz="3200" spc="55" dirty="0">
              <a:solidFill>
                <a:srgbClr val="001A4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989705" marR="5080" indent="1831975" algn="ctr">
              <a:lnSpc>
                <a:spcPct val="116000"/>
              </a:lnSpc>
              <a:spcBef>
                <a:spcPts val="95"/>
              </a:spcBef>
            </a:pPr>
            <a:r>
              <a:rPr lang="ru-RU" sz="320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п. Ревда </a:t>
            </a:r>
            <a:endParaRPr lang="ru-RU" sz="3200" dirty="0">
              <a:solidFill>
                <a:srgbClr val="001A4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989705" marR="5080" indent="1831975" algn="ctr">
              <a:lnSpc>
                <a:spcPct val="116000"/>
              </a:lnSpc>
              <a:spcBef>
                <a:spcPts val="95"/>
              </a:spcBef>
            </a:pPr>
            <a:r>
              <a:rPr lang="ru-RU" sz="320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sz="3200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2022</a:t>
            </a:r>
            <a:r>
              <a:rPr sz="3200" spc="-3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3200" spc="-225" dirty="0">
                <a:solidFill>
                  <a:srgbClr val="001A4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год</a:t>
            </a:r>
            <a:endParaRPr lang="ru-RU" altLang="en-US" sz="3200" spc="-225" dirty="0">
              <a:solidFill>
                <a:srgbClr val="001A46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11502390" y="5829300"/>
            <a:ext cx="23622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9" name="Овал 28"/>
          <p:cNvSpPr/>
          <p:nvPr/>
        </p:nvSpPr>
        <p:spPr>
          <a:xfrm>
            <a:off x="2590800" y="5793105"/>
            <a:ext cx="23622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690370"/>
            <a:ext cx="4391025" cy="243014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515600" y="1691005"/>
            <a:ext cx="4160520" cy="2436495"/>
            <a:chOff x="10552656" y="1691523"/>
            <a:chExt cx="5512435" cy="3644265"/>
          </a:xfrm>
        </p:grpSpPr>
        <p:sp>
          <p:nvSpPr>
            <p:cNvPr id="10" name="object 10"/>
            <p:cNvSpPr/>
            <p:nvPr/>
          </p:nvSpPr>
          <p:spPr>
            <a:xfrm>
              <a:off x="10784992" y="4672329"/>
              <a:ext cx="5280025" cy="663575"/>
            </a:xfrm>
            <a:custGeom>
              <a:avLst/>
              <a:gdLst/>
              <a:ahLst/>
              <a:cxnLst/>
              <a:rect l="l" t="t" r="r" b="b"/>
              <a:pathLst>
                <a:path w="5280025" h="663575">
                  <a:moveTo>
                    <a:pt x="5279593" y="555637"/>
                  </a:moveTo>
                  <a:lnTo>
                    <a:pt x="2519896" y="555637"/>
                  </a:lnTo>
                  <a:lnTo>
                    <a:pt x="2519400" y="549008"/>
                  </a:lnTo>
                  <a:lnTo>
                    <a:pt x="2514066" y="494550"/>
                  </a:lnTo>
                  <a:lnTo>
                    <a:pt x="2507627" y="442264"/>
                  </a:lnTo>
                  <a:lnTo>
                    <a:pt x="2499207" y="386753"/>
                  </a:lnTo>
                  <a:lnTo>
                    <a:pt x="2489708" y="334632"/>
                  </a:lnTo>
                  <a:lnTo>
                    <a:pt x="2479357" y="286283"/>
                  </a:lnTo>
                  <a:lnTo>
                    <a:pt x="2468372" y="242011"/>
                  </a:lnTo>
                  <a:lnTo>
                    <a:pt x="2456980" y="202171"/>
                  </a:lnTo>
                  <a:lnTo>
                    <a:pt x="2434412" y="136804"/>
                  </a:lnTo>
                  <a:lnTo>
                    <a:pt x="2414473" y="92202"/>
                  </a:lnTo>
                  <a:lnTo>
                    <a:pt x="2394508" y="68376"/>
                  </a:lnTo>
                  <a:lnTo>
                    <a:pt x="2391486" y="72720"/>
                  </a:lnTo>
                  <a:lnTo>
                    <a:pt x="2390432" y="83045"/>
                  </a:lnTo>
                  <a:lnTo>
                    <a:pt x="2391079" y="99009"/>
                  </a:lnTo>
                  <a:lnTo>
                    <a:pt x="2393213" y="120307"/>
                  </a:lnTo>
                  <a:lnTo>
                    <a:pt x="2396579" y="146659"/>
                  </a:lnTo>
                  <a:lnTo>
                    <a:pt x="2405900" y="213461"/>
                  </a:lnTo>
                  <a:lnTo>
                    <a:pt x="2411285" y="253390"/>
                  </a:lnTo>
                  <a:lnTo>
                    <a:pt x="2416772" y="297319"/>
                  </a:lnTo>
                  <a:lnTo>
                    <a:pt x="2422131" y="345020"/>
                  </a:lnTo>
                  <a:lnTo>
                    <a:pt x="2427249" y="396189"/>
                  </a:lnTo>
                  <a:lnTo>
                    <a:pt x="2431948" y="450545"/>
                  </a:lnTo>
                  <a:lnTo>
                    <a:pt x="2435644" y="500862"/>
                  </a:lnTo>
                  <a:lnTo>
                    <a:pt x="2438882" y="553250"/>
                  </a:lnTo>
                  <a:lnTo>
                    <a:pt x="2438997" y="555637"/>
                  </a:lnTo>
                  <a:lnTo>
                    <a:pt x="2347099" y="555637"/>
                  </a:lnTo>
                  <a:lnTo>
                    <a:pt x="2347087" y="554697"/>
                  </a:lnTo>
                  <a:lnTo>
                    <a:pt x="2346617" y="506691"/>
                  </a:lnTo>
                  <a:lnTo>
                    <a:pt x="2345918" y="370243"/>
                  </a:lnTo>
                  <a:lnTo>
                    <a:pt x="2345499" y="317525"/>
                  </a:lnTo>
                  <a:lnTo>
                    <a:pt x="2344788" y="267716"/>
                  </a:lnTo>
                  <a:lnTo>
                    <a:pt x="2343670" y="221119"/>
                  </a:lnTo>
                  <a:lnTo>
                    <a:pt x="2342045" y="178066"/>
                  </a:lnTo>
                  <a:lnTo>
                    <a:pt x="2339848" y="138874"/>
                  </a:lnTo>
                  <a:lnTo>
                    <a:pt x="2333993" y="73494"/>
                  </a:lnTo>
                  <a:lnTo>
                    <a:pt x="2326487" y="27444"/>
                  </a:lnTo>
                  <a:lnTo>
                    <a:pt x="2313267" y="0"/>
                  </a:lnTo>
                  <a:lnTo>
                    <a:pt x="2308745" y="3149"/>
                  </a:lnTo>
                  <a:lnTo>
                    <a:pt x="2295829" y="47625"/>
                  </a:lnTo>
                  <a:lnTo>
                    <a:pt x="2287460" y="103009"/>
                  </a:lnTo>
                  <a:lnTo>
                    <a:pt x="2279218" y="176390"/>
                  </a:lnTo>
                  <a:lnTo>
                    <a:pt x="2275192" y="219151"/>
                  </a:lnTo>
                  <a:lnTo>
                    <a:pt x="2271357" y="265582"/>
                  </a:lnTo>
                  <a:lnTo>
                    <a:pt x="2267775" y="315379"/>
                  </a:lnTo>
                  <a:lnTo>
                    <a:pt x="2264549" y="368300"/>
                  </a:lnTo>
                  <a:lnTo>
                    <a:pt x="2262289" y="412673"/>
                  </a:lnTo>
                  <a:lnTo>
                    <a:pt x="2260485" y="458724"/>
                  </a:lnTo>
                  <a:lnTo>
                    <a:pt x="2259292" y="506298"/>
                  </a:lnTo>
                  <a:lnTo>
                    <a:pt x="2258834" y="555218"/>
                  </a:lnTo>
                  <a:lnTo>
                    <a:pt x="2258834" y="555637"/>
                  </a:lnTo>
                  <a:lnTo>
                    <a:pt x="0" y="555637"/>
                  </a:lnTo>
                  <a:lnTo>
                    <a:pt x="0" y="663219"/>
                  </a:lnTo>
                  <a:lnTo>
                    <a:pt x="5279593" y="663219"/>
                  </a:lnTo>
                  <a:lnTo>
                    <a:pt x="5279593" y="555637"/>
                  </a:lnTo>
                  <a:close/>
                </a:path>
              </a:pathLst>
            </a:custGeom>
            <a:solidFill>
              <a:srgbClr val="008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2656" y="1691523"/>
              <a:ext cx="5376676" cy="36440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61396" y="2001632"/>
              <a:ext cx="3267075" cy="1809114"/>
            </a:xfrm>
            <a:custGeom>
              <a:avLst/>
              <a:gdLst/>
              <a:ahLst/>
              <a:cxnLst/>
              <a:rect l="l" t="t" r="r" b="b"/>
              <a:pathLst>
                <a:path w="3267075" h="1809114">
                  <a:moveTo>
                    <a:pt x="3258436" y="1727987"/>
                  </a:moveTo>
                  <a:lnTo>
                    <a:pt x="3233522" y="1770253"/>
                  </a:lnTo>
                  <a:lnTo>
                    <a:pt x="3207352" y="1798659"/>
                  </a:lnTo>
                  <a:lnTo>
                    <a:pt x="3195228" y="1809051"/>
                  </a:lnTo>
                  <a:lnTo>
                    <a:pt x="2432967" y="1398266"/>
                  </a:lnTo>
                  <a:lnTo>
                    <a:pt x="1817232" y="1067024"/>
                  </a:lnTo>
                  <a:lnTo>
                    <a:pt x="1344731" y="813876"/>
                  </a:lnTo>
                  <a:lnTo>
                    <a:pt x="0" y="99514"/>
                  </a:lnTo>
                  <a:lnTo>
                    <a:pt x="15399" y="77067"/>
                  </a:lnTo>
                  <a:lnTo>
                    <a:pt x="29989" y="50478"/>
                  </a:lnTo>
                  <a:lnTo>
                    <a:pt x="42855" y="23528"/>
                  </a:lnTo>
                  <a:lnTo>
                    <a:pt x="53078" y="0"/>
                  </a:lnTo>
                  <a:lnTo>
                    <a:pt x="3266791" y="1676014"/>
                  </a:lnTo>
                  <a:lnTo>
                    <a:pt x="3258436" y="1727987"/>
                  </a:lnTo>
                  <a:close/>
                </a:path>
              </a:pathLst>
            </a:custGeom>
            <a:solidFill>
              <a:srgbClr val="292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3908" y="2584800"/>
              <a:ext cx="2163878" cy="1225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07289" y="2093781"/>
              <a:ext cx="858711" cy="506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4382" y="1783809"/>
              <a:ext cx="899128" cy="277606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219200" y="419100"/>
            <a:ext cx="1634109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b="1" spc="245" dirty="0">
                <a:latin typeface="Arial" panose="020B0604020202020204"/>
                <a:cs typeface="Arial" panose="020B0604020202020204"/>
              </a:rPr>
              <a:t>Синус и косинус на единичной окружности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0896600" y="6845935"/>
            <a:ext cx="3738245" cy="191135"/>
            <a:chOff x="10871953" y="6482945"/>
            <a:chExt cx="4853305" cy="191135"/>
          </a:xfrm>
        </p:grpSpPr>
        <p:sp>
          <p:nvSpPr>
            <p:cNvPr id="18" name="object 18"/>
            <p:cNvSpPr/>
            <p:nvPr/>
          </p:nvSpPr>
          <p:spPr>
            <a:xfrm>
              <a:off x="10871953" y="6578202"/>
              <a:ext cx="4817745" cy="0"/>
            </a:xfrm>
            <a:custGeom>
              <a:avLst/>
              <a:gdLst/>
              <a:ahLst/>
              <a:cxnLst/>
              <a:rect l="l" t="t" r="r" b="b"/>
              <a:pathLst>
                <a:path w="4817744">
                  <a:moveTo>
                    <a:pt x="0" y="0"/>
                  </a:moveTo>
                  <a:lnTo>
                    <a:pt x="4817293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605867" y="6506765"/>
              <a:ext cx="95885" cy="142875"/>
            </a:xfrm>
            <a:custGeom>
              <a:avLst/>
              <a:gdLst/>
              <a:ahLst/>
              <a:cxnLst/>
              <a:rect l="l" t="t" r="r" b="b"/>
              <a:pathLst>
                <a:path w="95884" h="142875">
                  <a:moveTo>
                    <a:pt x="0" y="0"/>
                  </a:moveTo>
                  <a:lnTo>
                    <a:pt x="95290" y="71437"/>
                  </a:lnTo>
                  <a:lnTo>
                    <a:pt x="0" y="142874"/>
                  </a:lnTo>
                </a:path>
              </a:pathLst>
            </a:custGeom>
            <a:ln w="4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638675" y="5299540"/>
            <a:ext cx="190500" cy="2995930"/>
            <a:chOff x="2813810" y="5750390"/>
            <a:chExt cx="190500" cy="2995930"/>
          </a:xfrm>
        </p:grpSpPr>
        <p:sp>
          <p:nvSpPr>
            <p:cNvPr id="21" name="object 21"/>
            <p:cNvSpPr/>
            <p:nvPr/>
          </p:nvSpPr>
          <p:spPr>
            <a:xfrm>
              <a:off x="2909045" y="5786082"/>
              <a:ext cx="0" cy="2960370"/>
            </a:xfrm>
            <a:custGeom>
              <a:avLst/>
              <a:gdLst/>
              <a:ahLst/>
              <a:cxnLst/>
              <a:rect l="l" t="t" r="r" b="b"/>
              <a:pathLst>
                <a:path h="2960370">
                  <a:moveTo>
                    <a:pt x="0" y="2959996"/>
                  </a:moveTo>
                  <a:lnTo>
                    <a:pt x="0" y="0"/>
                  </a:lnTo>
                </a:path>
              </a:pathLst>
            </a:custGeom>
            <a:ln w="47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7607" y="5774187"/>
              <a:ext cx="142875" cy="95250"/>
            </a:xfrm>
            <a:custGeom>
              <a:avLst/>
              <a:gdLst/>
              <a:ahLst/>
              <a:cxnLst/>
              <a:rect l="l" t="t" r="r" b="b"/>
              <a:pathLst>
                <a:path w="142875" h="95250">
                  <a:moveTo>
                    <a:pt x="0" y="95160"/>
                  </a:moveTo>
                  <a:lnTo>
                    <a:pt x="71437" y="0"/>
                  </a:lnTo>
                  <a:lnTo>
                    <a:pt x="142874" y="95160"/>
                  </a:lnTo>
                </a:path>
              </a:pathLst>
            </a:custGeom>
            <a:ln w="47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542223" y="8377555"/>
            <a:ext cx="23831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</a:t>
            </a:r>
            <a:r>
              <a:rPr lang="ru-RU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нус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438400" y="4220210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</a:t>
            </a:r>
            <a:r>
              <a:rPr lang="ru-RU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нева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028045" y="8377555"/>
            <a:ext cx="33108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коси</a:t>
            </a:r>
            <a:r>
              <a:rPr lang="ru-RU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703878" y="4305300"/>
            <a:ext cx="39719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коси</a:t>
            </a:r>
            <a:r>
              <a:rPr lang="ru-RU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670" y="4002488"/>
            <a:ext cx="3071495" cy="3060700"/>
          </a:xfrm>
          <a:custGeom>
            <a:avLst/>
            <a:gdLst/>
            <a:ahLst/>
            <a:cxnLst/>
            <a:rect l="l" t="t" r="r" b="b"/>
            <a:pathLst>
              <a:path w="3071495" h="3060700">
                <a:moveTo>
                  <a:pt x="1738379" y="12699"/>
                </a:moveTo>
                <a:lnTo>
                  <a:pt x="1333027" y="12699"/>
                </a:lnTo>
                <a:lnTo>
                  <a:pt x="1383212" y="0"/>
                </a:lnTo>
                <a:lnTo>
                  <a:pt x="1688194" y="0"/>
                </a:lnTo>
                <a:lnTo>
                  <a:pt x="1738379" y="12699"/>
                </a:lnTo>
                <a:close/>
              </a:path>
              <a:path w="3071495" h="3060700">
                <a:moveTo>
                  <a:pt x="1788188" y="3047999"/>
                </a:moveTo>
                <a:lnTo>
                  <a:pt x="1283217" y="3047999"/>
                </a:lnTo>
                <a:lnTo>
                  <a:pt x="993996" y="2971799"/>
                </a:lnTo>
                <a:lnTo>
                  <a:pt x="947692" y="2946399"/>
                </a:lnTo>
                <a:lnTo>
                  <a:pt x="902014" y="2933699"/>
                </a:lnTo>
                <a:lnTo>
                  <a:pt x="856995" y="2908299"/>
                </a:lnTo>
                <a:lnTo>
                  <a:pt x="769056" y="2857499"/>
                </a:lnTo>
                <a:lnTo>
                  <a:pt x="726199" y="2832099"/>
                </a:lnTo>
                <a:lnTo>
                  <a:pt x="684126" y="2806699"/>
                </a:lnTo>
                <a:lnTo>
                  <a:pt x="642869" y="2781299"/>
                </a:lnTo>
                <a:lnTo>
                  <a:pt x="602457" y="2743199"/>
                </a:lnTo>
                <a:lnTo>
                  <a:pt x="562924" y="2717799"/>
                </a:lnTo>
                <a:lnTo>
                  <a:pt x="524301" y="2679699"/>
                </a:lnTo>
                <a:lnTo>
                  <a:pt x="486618" y="2654299"/>
                </a:lnTo>
                <a:lnTo>
                  <a:pt x="449908" y="2616199"/>
                </a:lnTo>
                <a:lnTo>
                  <a:pt x="414300" y="2578099"/>
                </a:lnTo>
                <a:lnTo>
                  <a:pt x="380067" y="2539999"/>
                </a:lnTo>
                <a:lnTo>
                  <a:pt x="347221" y="2501899"/>
                </a:lnTo>
                <a:lnTo>
                  <a:pt x="315775" y="2463799"/>
                </a:lnTo>
                <a:lnTo>
                  <a:pt x="285740" y="2425699"/>
                </a:lnTo>
                <a:lnTo>
                  <a:pt x="257130" y="2374899"/>
                </a:lnTo>
                <a:lnTo>
                  <a:pt x="229956" y="2336799"/>
                </a:lnTo>
                <a:lnTo>
                  <a:pt x="204233" y="2298699"/>
                </a:lnTo>
                <a:lnTo>
                  <a:pt x="179971" y="2247899"/>
                </a:lnTo>
                <a:lnTo>
                  <a:pt x="157183" y="2209799"/>
                </a:lnTo>
                <a:lnTo>
                  <a:pt x="135883" y="2158999"/>
                </a:lnTo>
                <a:lnTo>
                  <a:pt x="116083" y="2120899"/>
                </a:lnTo>
                <a:lnTo>
                  <a:pt x="97794" y="2070099"/>
                </a:lnTo>
                <a:lnTo>
                  <a:pt x="81030" y="2019299"/>
                </a:lnTo>
                <a:lnTo>
                  <a:pt x="65803" y="1981199"/>
                </a:lnTo>
                <a:lnTo>
                  <a:pt x="52126" y="1930399"/>
                </a:lnTo>
                <a:lnTo>
                  <a:pt x="40011" y="1879599"/>
                </a:lnTo>
                <a:lnTo>
                  <a:pt x="29471" y="1828799"/>
                </a:lnTo>
                <a:lnTo>
                  <a:pt x="20518" y="1777999"/>
                </a:lnTo>
                <a:lnTo>
                  <a:pt x="13165" y="1727199"/>
                </a:lnTo>
                <a:lnTo>
                  <a:pt x="7424" y="1676399"/>
                </a:lnTo>
                <a:lnTo>
                  <a:pt x="3308" y="1625599"/>
                </a:lnTo>
                <a:lnTo>
                  <a:pt x="829" y="1574799"/>
                </a:lnTo>
                <a:lnTo>
                  <a:pt x="0" y="1523999"/>
                </a:lnTo>
                <a:lnTo>
                  <a:pt x="829" y="1473199"/>
                </a:lnTo>
                <a:lnTo>
                  <a:pt x="3308" y="1422399"/>
                </a:lnTo>
                <a:lnTo>
                  <a:pt x="7424" y="1371599"/>
                </a:lnTo>
                <a:lnTo>
                  <a:pt x="13165" y="1320799"/>
                </a:lnTo>
                <a:lnTo>
                  <a:pt x="20518" y="1282699"/>
                </a:lnTo>
                <a:lnTo>
                  <a:pt x="29471" y="1231899"/>
                </a:lnTo>
                <a:lnTo>
                  <a:pt x="40011" y="1181099"/>
                </a:lnTo>
                <a:lnTo>
                  <a:pt x="52126" y="1130299"/>
                </a:lnTo>
                <a:lnTo>
                  <a:pt x="65803" y="1079499"/>
                </a:lnTo>
                <a:lnTo>
                  <a:pt x="81030" y="1028699"/>
                </a:lnTo>
                <a:lnTo>
                  <a:pt x="97794" y="990599"/>
                </a:lnTo>
                <a:lnTo>
                  <a:pt x="116083" y="939799"/>
                </a:lnTo>
                <a:lnTo>
                  <a:pt x="135883" y="901699"/>
                </a:lnTo>
                <a:lnTo>
                  <a:pt x="157183" y="850899"/>
                </a:lnTo>
                <a:lnTo>
                  <a:pt x="179971" y="800099"/>
                </a:lnTo>
                <a:lnTo>
                  <a:pt x="204233" y="761999"/>
                </a:lnTo>
                <a:lnTo>
                  <a:pt x="229956" y="723899"/>
                </a:lnTo>
                <a:lnTo>
                  <a:pt x="257130" y="673099"/>
                </a:lnTo>
                <a:lnTo>
                  <a:pt x="285740" y="634999"/>
                </a:lnTo>
                <a:lnTo>
                  <a:pt x="315775" y="596899"/>
                </a:lnTo>
                <a:lnTo>
                  <a:pt x="347221" y="558799"/>
                </a:lnTo>
                <a:lnTo>
                  <a:pt x="380067" y="520699"/>
                </a:lnTo>
                <a:lnTo>
                  <a:pt x="414300" y="482599"/>
                </a:lnTo>
                <a:lnTo>
                  <a:pt x="449908" y="444499"/>
                </a:lnTo>
                <a:lnTo>
                  <a:pt x="486618" y="406399"/>
                </a:lnTo>
                <a:lnTo>
                  <a:pt x="524301" y="368299"/>
                </a:lnTo>
                <a:lnTo>
                  <a:pt x="562924" y="342899"/>
                </a:lnTo>
                <a:lnTo>
                  <a:pt x="602457" y="304799"/>
                </a:lnTo>
                <a:lnTo>
                  <a:pt x="642869" y="279399"/>
                </a:lnTo>
                <a:lnTo>
                  <a:pt x="684126" y="253999"/>
                </a:lnTo>
                <a:lnTo>
                  <a:pt x="726199" y="228599"/>
                </a:lnTo>
                <a:lnTo>
                  <a:pt x="769056" y="203199"/>
                </a:lnTo>
                <a:lnTo>
                  <a:pt x="812665" y="177799"/>
                </a:lnTo>
                <a:lnTo>
                  <a:pt x="902014" y="126999"/>
                </a:lnTo>
                <a:lnTo>
                  <a:pt x="947692" y="114299"/>
                </a:lnTo>
                <a:lnTo>
                  <a:pt x="993996" y="88899"/>
                </a:lnTo>
                <a:lnTo>
                  <a:pt x="1283217" y="12699"/>
                </a:lnTo>
                <a:lnTo>
                  <a:pt x="1788188" y="12699"/>
                </a:lnTo>
                <a:lnTo>
                  <a:pt x="2077410" y="88899"/>
                </a:lnTo>
                <a:lnTo>
                  <a:pt x="1386179" y="88899"/>
                </a:lnTo>
                <a:lnTo>
                  <a:pt x="1337009" y="101599"/>
                </a:lnTo>
                <a:lnTo>
                  <a:pt x="1288229" y="101599"/>
                </a:lnTo>
                <a:lnTo>
                  <a:pt x="1051357" y="165099"/>
                </a:lnTo>
                <a:lnTo>
                  <a:pt x="1005621" y="190499"/>
                </a:lnTo>
                <a:lnTo>
                  <a:pt x="960509" y="203199"/>
                </a:lnTo>
                <a:lnTo>
                  <a:pt x="916053" y="228599"/>
                </a:lnTo>
                <a:lnTo>
                  <a:pt x="872289" y="241299"/>
                </a:lnTo>
                <a:lnTo>
                  <a:pt x="829248" y="266699"/>
                </a:lnTo>
                <a:lnTo>
                  <a:pt x="786964" y="292099"/>
                </a:lnTo>
                <a:lnTo>
                  <a:pt x="745470" y="317499"/>
                </a:lnTo>
                <a:lnTo>
                  <a:pt x="704800" y="342899"/>
                </a:lnTo>
                <a:lnTo>
                  <a:pt x="664987" y="380999"/>
                </a:lnTo>
                <a:lnTo>
                  <a:pt x="626064" y="406399"/>
                </a:lnTo>
                <a:lnTo>
                  <a:pt x="588065" y="444499"/>
                </a:lnTo>
                <a:lnTo>
                  <a:pt x="551022" y="469899"/>
                </a:lnTo>
                <a:lnTo>
                  <a:pt x="514970" y="507999"/>
                </a:lnTo>
                <a:lnTo>
                  <a:pt x="480118" y="546099"/>
                </a:lnTo>
                <a:lnTo>
                  <a:pt x="446666" y="584199"/>
                </a:lnTo>
                <a:lnTo>
                  <a:pt x="414627" y="622299"/>
                </a:lnTo>
                <a:lnTo>
                  <a:pt x="384015" y="660399"/>
                </a:lnTo>
                <a:lnTo>
                  <a:pt x="354845" y="698499"/>
                </a:lnTo>
                <a:lnTo>
                  <a:pt x="327129" y="736599"/>
                </a:lnTo>
                <a:lnTo>
                  <a:pt x="300882" y="774699"/>
                </a:lnTo>
                <a:lnTo>
                  <a:pt x="276118" y="825499"/>
                </a:lnTo>
                <a:lnTo>
                  <a:pt x="252851" y="863599"/>
                </a:lnTo>
                <a:lnTo>
                  <a:pt x="231094" y="914399"/>
                </a:lnTo>
                <a:lnTo>
                  <a:pt x="210863" y="952499"/>
                </a:lnTo>
                <a:lnTo>
                  <a:pt x="192169" y="1003299"/>
                </a:lnTo>
                <a:lnTo>
                  <a:pt x="175028" y="1041399"/>
                </a:lnTo>
                <a:lnTo>
                  <a:pt x="159454" y="1092199"/>
                </a:lnTo>
                <a:lnTo>
                  <a:pt x="145460" y="1142999"/>
                </a:lnTo>
                <a:lnTo>
                  <a:pt x="133060" y="1181099"/>
                </a:lnTo>
                <a:lnTo>
                  <a:pt x="122268" y="1231899"/>
                </a:lnTo>
                <a:lnTo>
                  <a:pt x="113098" y="1282699"/>
                </a:lnTo>
                <a:lnTo>
                  <a:pt x="105564" y="1333499"/>
                </a:lnTo>
                <a:lnTo>
                  <a:pt x="99681" y="1384299"/>
                </a:lnTo>
                <a:lnTo>
                  <a:pt x="95461" y="1435099"/>
                </a:lnTo>
                <a:lnTo>
                  <a:pt x="92918" y="1473199"/>
                </a:lnTo>
                <a:lnTo>
                  <a:pt x="92068" y="1523999"/>
                </a:lnTo>
                <a:lnTo>
                  <a:pt x="92918" y="1574799"/>
                </a:lnTo>
                <a:lnTo>
                  <a:pt x="95461" y="1625599"/>
                </a:lnTo>
                <a:lnTo>
                  <a:pt x="99681" y="1676399"/>
                </a:lnTo>
                <a:lnTo>
                  <a:pt x="105564" y="1727199"/>
                </a:lnTo>
                <a:lnTo>
                  <a:pt x="113098" y="1777999"/>
                </a:lnTo>
                <a:lnTo>
                  <a:pt x="122268" y="1828799"/>
                </a:lnTo>
                <a:lnTo>
                  <a:pt x="133060" y="1866899"/>
                </a:lnTo>
                <a:lnTo>
                  <a:pt x="145460" y="1917699"/>
                </a:lnTo>
                <a:lnTo>
                  <a:pt x="159454" y="1968499"/>
                </a:lnTo>
                <a:lnTo>
                  <a:pt x="175028" y="2019299"/>
                </a:lnTo>
                <a:lnTo>
                  <a:pt x="192169" y="2057399"/>
                </a:lnTo>
                <a:lnTo>
                  <a:pt x="210863" y="2108199"/>
                </a:lnTo>
                <a:lnTo>
                  <a:pt x="231094" y="2146299"/>
                </a:lnTo>
                <a:lnTo>
                  <a:pt x="252851" y="2197099"/>
                </a:lnTo>
                <a:lnTo>
                  <a:pt x="276118" y="2235199"/>
                </a:lnTo>
                <a:lnTo>
                  <a:pt x="300882" y="2273299"/>
                </a:lnTo>
                <a:lnTo>
                  <a:pt x="327129" y="2324099"/>
                </a:lnTo>
                <a:lnTo>
                  <a:pt x="354844" y="2362199"/>
                </a:lnTo>
                <a:lnTo>
                  <a:pt x="384015" y="2400299"/>
                </a:lnTo>
                <a:lnTo>
                  <a:pt x="414627" y="2438399"/>
                </a:lnTo>
                <a:lnTo>
                  <a:pt x="446666" y="2476499"/>
                </a:lnTo>
                <a:lnTo>
                  <a:pt x="480118" y="2514599"/>
                </a:lnTo>
                <a:lnTo>
                  <a:pt x="514970" y="2552699"/>
                </a:lnTo>
                <a:lnTo>
                  <a:pt x="551022" y="2590799"/>
                </a:lnTo>
                <a:lnTo>
                  <a:pt x="588065" y="2616199"/>
                </a:lnTo>
                <a:lnTo>
                  <a:pt x="626064" y="2654299"/>
                </a:lnTo>
                <a:lnTo>
                  <a:pt x="664987" y="2679699"/>
                </a:lnTo>
                <a:lnTo>
                  <a:pt x="704800" y="2705099"/>
                </a:lnTo>
                <a:lnTo>
                  <a:pt x="745470" y="2743199"/>
                </a:lnTo>
                <a:lnTo>
                  <a:pt x="786964" y="2768599"/>
                </a:lnTo>
                <a:lnTo>
                  <a:pt x="829248" y="2793999"/>
                </a:lnTo>
                <a:lnTo>
                  <a:pt x="872289" y="2806699"/>
                </a:lnTo>
                <a:lnTo>
                  <a:pt x="960509" y="2857499"/>
                </a:lnTo>
                <a:lnTo>
                  <a:pt x="1005621" y="2870199"/>
                </a:lnTo>
                <a:lnTo>
                  <a:pt x="1051357" y="2895599"/>
                </a:lnTo>
                <a:lnTo>
                  <a:pt x="1239873" y="2946399"/>
                </a:lnTo>
                <a:lnTo>
                  <a:pt x="1288229" y="2946399"/>
                </a:lnTo>
                <a:lnTo>
                  <a:pt x="1337009" y="2959099"/>
                </a:lnTo>
                <a:lnTo>
                  <a:pt x="1386179" y="2959099"/>
                </a:lnTo>
                <a:lnTo>
                  <a:pt x="1435707" y="2971799"/>
                </a:lnTo>
                <a:lnTo>
                  <a:pt x="2077410" y="2971799"/>
                </a:lnTo>
                <a:lnTo>
                  <a:pt x="1788188" y="3047999"/>
                </a:lnTo>
                <a:close/>
              </a:path>
              <a:path w="3071495" h="3060700">
                <a:moveTo>
                  <a:pt x="2077410" y="2971799"/>
                </a:moveTo>
                <a:lnTo>
                  <a:pt x="1635698" y="2971799"/>
                </a:lnTo>
                <a:lnTo>
                  <a:pt x="1685226" y="2959099"/>
                </a:lnTo>
                <a:lnTo>
                  <a:pt x="1734397" y="2959099"/>
                </a:lnTo>
                <a:lnTo>
                  <a:pt x="1783177" y="2946399"/>
                </a:lnTo>
                <a:lnTo>
                  <a:pt x="1831532" y="2946399"/>
                </a:lnTo>
                <a:lnTo>
                  <a:pt x="2020049" y="2895599"/>
                </a:lnTo>
                <a:lnTo>
                  <a:pt x="2065785" y="2870199"/>
                </a:lnTo>
                <a:lnTo>
                  <a:pt x="2110897" y="2857499"/>
                </a:lnTo>
                <a:lnTo>
                  <a:pt x="2199117" y="2806699"/>
                </a:lnTo>
                <a:lnTo>
                  <a:pt x="2242158" y="2793999"/>
                </a:lnTo>
                <a:lnTo>
                  <a:pt x="2284442" y="2768599"/>
                </a:lnTo>
                <a:lnTo>
                  <a:pt x="2325935" y="2743199"/>
                </a:lnTo>
                <a:lnTo>
                  <a:pt x="2366605" y="2705099"/>
                </a:lnTo>
                <a:lnTo>
                  <a:pt x="2406418" y="2679699"/>
                </a:lnTo>
                <a:lnTo>
                  <a:pt x="2445341" y="2654299"/>
                </a:lnTo>
                <a:lnTo>
                  <a:pt x="2483341" y="2616199"/>
                </a:lnTo>
                <a:lnTo>
                  <a:pt x="2520383" y="2590799"/>
                </a:lnTo>
                <a:lnTo>
                  <a:pt x="2556436" y="2552699"/>
                </a:lnTo>
                <a:lnTo>
                  <a:pt x="2591287" y="2514599"/>
                </a:lnTo>
                <a:lnTo>
                  <a:pt x="2624740" y="2476499"/>
                </a:lnTo>
                <a:lnTo>
                  <a:pt x="2656779" y="2438399"/>
                </a:lnTo>
                <a:lnTo>
                  <a:pt x="2687390" y="2400299"/>
                </a:lnTo>
                <a:lnTo>
                  <a:pt x="2716561" y="2362199"/>
                </a:lnTo>
                <a:lnTo>
                  <a:pt x="2744277" y="2324099"/>
                </a:lnTo>
                <a:lnTo>
                  <a:pt x="2770523" y="2273299"/>
                </a:lnTo>
                <a:lnTo>
                  <a:pt x="2795287" y="2235199"/>
                </a:lnTo>
                <a:lnTo>
                  <a:pt x="2818555" y="2197099"/>
                </a:lnTo>
                <a:lnTo>
                  <a:pt x="2840311" y="2146299"/>
                </a:lnTo>
                <a:lnTo>
                  <a:pt x="2860543" y="2108199"/>
                </a:lnTo>
                <a:lnTo>
                  <a:pt x="2879236" y="2057399"/>
                </a:lnTo>
                <a:lnTo>
                  <a:pt x="2896377" y="2019299"/>
                </a:lnTo>
                <a:lnTo>
                  <a:pt x="2911952" y="1968499"/>
                </a:lnTo>
                <a:lnTo>
                  <a:pt x="2925946" y="1917699"/>
                </a:lnTo>
                <a:lnTo>
                  <a:pt x="2938346" y="1866899"/>
                </a:lnTo>
                <a:lnTo>
                  <a:pt x="2949138" y="1828799"/>
                </a:lnTo>
                <a:lnTo>
                  <a:pt x="2958307" y="1777999"/>
                </a:lnTo>
                <a:lnTo>
                  <a:pt x="2965841" y="1727199"/>
                </a:lnTo>
                <a:lnTo>
                  <a:pt x="2971725" y="1676399"/>
                </a:lnTo>
                <a:lnTo>
                  <a:pt x="2975945" y="1625599"/>
                </a:lnTo>
                <a:lnTo>
                  <a:pt x="2978487" y="1574799"/>
                </a:lnTo>
                <a:lnTo>
                  <a:pt x="2979337" y="1523999"/>
                </a:lnTo>
                <a:lnTo>
                  <a:pt x="2978487" y="1473199"/>
                </a:lnTo>
                <a:lnTo>
                  <a:pt x="2975945" y="1435099"/>
                </a:lnTo>
                <a:lnTo>
                  <a:pt x="2971725" y="1384299"/>
                </a:lnTo>
                <a:lnTo>
                  <a:pt x="2965841" y="1333499"/>
                </a:lnTo>
                <a:lnTo>
                  <a:pt x="2958307" y="1282699"/>
                </a:lnTo>
                <a:lnTo>
                  <a:pt x="2949138" y="1231899"/>
                </a:lnTo>
                <a:lnTo>
                  <a:pt x="2938346" y="1181099"/>
                </a:lnTo>
                <a:lnTo>
                  <a:pt x="2925946" y="1142999"/>
                </a:lnTo>
                <a:lnTo>
                  <a:pt x="2911952" y="1092199"/>
                </a:lnTo>
                <a:lnTo>
                  <a:pt x="2896377" y="1041399"/>
                </a:lnTo>
                <a:lnTo>
                  <a:pt x="2879236" y="1003299"/>
                </a:lnTo>
                <a:lnTo>
                  <a:pt x="2860543" y="952499"/>
                </a:lnTo>
                <a:lnTo>
                  <a:pt x="2840311" y="914399"/>
                </a:lnTo>
                <a:lnTo>
                  <a:pt x="2818555" y="863599"/>
                </a:lnTo>
                <a:lnTo>
                  <a:pt x="2795287" y="825499"/>
                </a:lnTo>
                <a:lnTo>
                  <a:pt x="2770523" y="774699"/>
                </a:lnTo>
                <a:lnTo>
                  <a:pt x="2744277" y="736599"/>
                </a:lnTo>
                <a:lnTo>
                  <a:pt x="2716561" y="698499"/>
                </a:lnTo>
                <a:lnTo>
                  <a:pt x="2687390" y="660399"/>
                </a:lnTo>
                <a:lnTo>
                  <a:pt x="2656779" y="622299"/>
                </a:lnTo>
                <a:lnTo>
                  <a:pt x="2624740" y="584199"/>
                </a:lnTo>
                <a:lnTo>
                  <a:pt x="2591287" y="546099"/>
                </a:lnTo>
                <a:lnTo>
                  <a:pt x="2556436" y="507999"/>
                </a:lnTo>
                <a:lnTo>
                  <a:pt x="2520383" y="469899"/>
                </a:lnTo>
                <a:lnTo>
                  <a:pt x="2483341" y="444499"/>
                </a:lnTo>
                <a:lnTo>
                  <a:pt x="2445341" y="406399"/>
                </a:lnTo>
                <a:lnTo>
                  <a:pt x="2406418" y="380999"/>
                </a:lnTo>
                <a:lnTo>
                  <a:pt x="2366605" y="342899"/>
                </a:lnTo>
                <a:lnTo>
                  <a:pt x="2325935" y="317499"/>
                </a:lnTo>
                <a:lnTo>
                  <a:pt x="2284442" y="292099"/>
                </a:lnTo>
                <a:lnTo>
                  <a:pt x="2242158" y="266699"/>
                </a:lnTo>
                <a:lnTo>
                  <a:pt x="2199117" y="241299"/>
                </a:lnTo>
                <a:lnTo>
                  <a:pt x="2155352" y="228599"/>
                </a:lnTo>
                <a:lnTo>
                  <a:pt x="2110897" y="203199"/>
                </a:lnTo>
                <a:lnTo>
                  <a:pt x="2065785" y="190499"/>
                </a:lnTo>
                <a:lnTo>
                  <a:pt x="2020049" y="165099"/>
                </a:lnTo>
                <a:lnTo>
                  <a:pt x="1783177" y="101599"/>
                </a:lnTo>
                <a:lnTo>
                  <a:pt x="1734397" y="101599"/>
                </a:lnTo>
                <a:lnTo>
                  <a:pt x="1685226" y="88899"/>
                </a:lnTo>
                <a:lnTo>
                  <a:pt x="2077410" y="88899"/>
                </a:lnTo>
                <a:lnTo>
                  <a:pt x="2123714" y="114299"/>
                </a:lnTo>
                <a:lnTo>
                  <a:pt x="2169391" y="126999"/>
                </a:lnTo>
                <a:lnTo>
                  <a:pt x="2258740" y="177799"/>
                </a:lnTo>
                <a:lnTo>
                  <a:pt x="2302350" y="203199"/>
                </a:lnTo>
                <a:lnTo>
                  <a:pt x="2345206" y="228599"/>
                </a:lnTo>
                <a:lnTo>
                  <a:pt x="2387279" y="253999"/>
                </a:lnTo>
                <a:lnTo>
                  <a:pt x="2428537" y="279399"/>
                </a:lnTo>
                <a:lnTo>
                  <a:pt x="2468948" y="304799"/>
                </a:lnTo>
                <a:lnTo>
                  <a:pt x="2508481" y="342899"/>
                </a:lnTo>
                <a:lnTo>
                  <a:pt x="2547105" y="368299"/>
                </a:lnTo>
                <a:lnTo>
                  <a:pt x="2584787" y="406399"/>
                </a:lnTo>
                <a:lnTo>
                  <a:pt x="2621498" y="444499"/>
                </a:lnTo>
                <a:lnTo>
                  <a:pt x="2657105" y="482599"/>
                </a:lnTo>
                <a:lnTo>
                  <a:pt x="2691338" y="520699"/>
                </a:lnTo>
                <a:lnTo>
                  <a:pt x="2724184" y="558799"/>
                </a:lnTo>
                <a:lnTo>
                  <a:pt x="2755631" y="596899"/>
                </a:lnTo>
                <a:lnTo>
                  <a:pt x="2785665" y="634999"/>
                </a:lnTo>
                <a:lnTo>
                  <a:pt x="2814276" y="673099"/>
                </a:lnTo>
                <a:lnTo>
                  <a:pt x="2841449" y="723899"/>
                </a:lnTo>
                <a:lnTo>
                  <a:pt x="2867173" y="761999"/>
                </a:lnTo>
                <a:lnTo>
                  <a:pt x="2891435" y="812799"/>
                </a:lnTo>
                <a:lnTo>
                  <a:pt x="2914222" y="850899"/>
                </a:lnTo>
                <a:lnTo>
                  <a:pt x="2935522" y="901699"/>
                </a:lnTo>
                <a:lnTo>
                  <a:pt x="2955323" y="939799"/>
                </a:lnTo>
                <a:lnTo>
                  <a:pt x="2973611" y="990599"/>
                </a:lnTo>
                <a:lnTo>
                  <a:pt x="2990375" y="1028699"/>
                </a:lnTo>
                <a:lnTo>
                  <a:pt x="3005602" y="1079499"/>
                </a:lnTo>
                <a:lnTo>
                  <a:pt x="3019279" y="1130299"/>
                </a:lnTo>
                <a:lnTo>
                  <a:pt x="3031394" y="1181099"/>
                </a:lnTo>
                <a:lnTo>
                  <a:pt x="3041934" y="1231899"/>
                </a:lnTo>
                <a:lnTo>
                  <a:pt x="3050887" y="1282699"/>
                </a:lnTo>
                <a:lnTo>
                  <a:pt x="3058241" y="1320799"/>
                </a:lnTo>
                <a:lnTo>
                  <a:pt x="3063982" y="1371599"/>
                </a:lnTo>
                <a:lnTo>
                  <a:pt x="3068098" y="1422399"/>
                </a:lnTo>
                <a:lnTo>
                  <a:pt x="3070577" y="1473199"/>
                </a:lnTo>
                <a:lnTo>
                  <a:pt x="3071406" y="1523999"/>
                </a:lnTo>
                <a:lnTo>
                  <a:pt x="3070577" y="1574799"/>
                </a:lnTo>
                <a:lnTo>
                  <a:pt x="3068098" y="1625599"/>
                </a:lnTo>
                <a:lnTo>
                  <a:pt x="3063982" y="1676399"/>
                </a:lnTo>
                <a:lnTo>
                  <a:pt x="3058241" y="1727199"/>
                </a:lnTo>
                <a:lnTo>
                  <a:pt x="3050887" y="1777999"/>
                </a:lnTo>
                <a:lnTo>
                  <a:pt x="3041934" y="1828799"/>
                </a:lnTo>
                <a:lnTo>
                  <a:pt x="3031394" y="1879599"/>
                </a:lnTo>
                <a:lnTo>
                  <a:pt x="3019279" y="1930399"/>
                </a:lnTo>
                <a:lnTo>
                  <a:pt x="3005602" y="1981199"/>
                </a:lnTo>
                <a:lnTo>
                  <a:pt x="2990375" y="2019299"/>
                </a:lnTo>
                <a:lnTo>
                  <a:pt x="2973611" y="2070099"/>
                </a:lnTo>
                <a:lnTo>
                  <a:pt x="2955323" y="2120899"/>
                </a:lnTo>
                <a:lnTo>
                  <a:pt x="2935522" y="2158999"/>
                </a:lnTo>
                <a:lnTo>
                  <a:pt x="2914222" y="2209799"/>
                </a:lnTo>
                <a:lnTo>
                  <a:pt x="2891435" y="2247899"/>
                </a:lnTo>
                <a:lnTo>
                  <a:pt x="2867173" y="2298699"/>
                </a:lnTo>
                <a:lnTo>
                  <a:pt x="2841449" y="2336799"/>
                </a:lnTo>
                <a:lnTo>
                  <a:pt x="2814276" y="2374899"/>
                </a:lnTo>
                <a:lnTo>
                  <a:pt x="2785665" y="2425699"/>
                </a:lnTo>
                <a:lnTo>
                  <a:pt x="2755631" y="2463799"/>
                </a:lnTo>
                <a:lnTo>
                  <a:pt x="2724184" y="2501899"/>
                </a:lnTo>
                <a:lnTo>
                  <a:pt x="2691338" y="2539999"/>
                </a:lnTo>
                <a:lnTo>
                  <a:pt x="2657105" y="2578099"/>
                </a:lnTo>
                <a:lnTo>
                  <a:pt x="2621498" y="2616199"/>
                </a:lnTo>
                <a:lnTo>
                  <a:pt x="2584787" y="2654299"/>
                </a:lnTo>
                <a:lnTo>
                  <a:pt x="2547105" y="2679699"/>
                </a:lnTo>
                <a:lnTo>
                  <a:pt x="2508481" y="2717799"/>
                </a:lnTo>
                <a:lnTo>
                  <a:pt x="2468948" y="2743199"/>
                </a:lnTo>
                <a:lnTo>
                  <a:pt x="2428537" y="2781299"/>
                </a:lnTo>
                <a:lnTo>
                  <a:pt x="2387279" y="2806699"/>
                </a:lnTo>
                <a:lnTo>
                  <a:pt x="2345206" y="2832099"/>
                </a:lnTo>
                <a:lnTo>
                  <a:pt x="2302349" y="2857499"/>
                </a:lnTo>
                <a:lnTo>
                  <a:pt x="2214410" y="2908299"/>
                </a:lnTo>
                <a:lnTo>
                  <a:pt x="2169391" y="2933699"/>
                </a:lnTo>
                <a:lnTo>
                  <a:pt x="2123714" y="2946399"/>
                </a:lnTo>
                <a:lnTo>
                  <a:pt x="2077410" y="2971799"/>
                </a:lnTo>
                <a:close/>
              </a:path>
              <a:path w="3071495" h="3060700">
                <a:moveTo>
                  <a:pt x="1688194" y="3060699"/>
                </a:moveTo>
                <a:lnTo>
                  <a:pt x="1383212" y="3060699"/>
                </a:lnTo>
                <a:lnTo>
                  <a:pt x="1333027" y="3047999"/>
                </a:lnTo>
                <a:lnTo>
                  <a:pt x="1738378" y="3047999"/>
                </a:lnTo>
                <a:lnTo>
                  <a:pt x="1688194" y="306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8377" y="4002488"/>
            <a:ext cx="3071495" cy="3060700"/>
          </a:xfrm>
          <a:custGeom>
            <a:avLst/>
            <a:gdLst/>
            <a:ahLst/>
            <a:cxnLst/>
            <a:rect l="l" t="t" r="r" b="b"/>
            <a:pathLst>
              <a:path w="3071495" h="3060700">
                <a:moveTo>
                  <a:pt x="1738379" y="12699"/>
                </a:moveTo>
                <a:lnTo>
                  <a:pt x="1333027" y="12699"/>
                </a:lnTo>
                <a:lnTo>
                  <a:pt x="1383212" y="0"/>
                </a:lnTo>
                <a:lnTo>
                  <a:pt x="1688194" y="0"/>
                </a:lnTo>
                <a:lnTo>
                  <a:pt x="1738379" y="12699"/>
                </a:lnTo>
                <a:close/>
              </a:path>
              <a:path w="3071495" h="3060700">
                <a:moveTo>
                  <a:pt x="1788188" y="3047999"/>
                </a:moveTo>
                <a:lnTo>
                  <a:pt x="1283217" y="3047999"/>
                </a:lnTo>
                <a:lnTo>
                  <a:pt x="993996" y="2971799"/>
                </a:lnTo>
                <a:lnTo>
                  <a:pt x="947692" y="2946399"/>
                </a:lnTo>
                <a:lnTo>
                  <a:pt x="902014" y="2933699"/>
                </a:lnTo>
                <a:lnTo>
                  <a:pt x="856995" y="2908299"/>
                </a:lnTo>
                <a:lnTo>
                  <a:pt x="769056" y="2857499"/>
                </a:lnTo>
                <a:lnTo>
                  <a:pt x="726199" y="2832099"/>
                </a:lnTo>
                <a:lnTo>
                  <a:pt x="684126" y="2806699"/>
                </a:lnTo>
                <a:lnTo>
                  <a:pt x="642869" y="2781299"/>
                </a:lnTo>
                <a:lnTo>
                  <a:pt x="602457" y="2743199"/>
                </a:lnTo>
                <a:lnTo>
                  <a:pt x="562924" y="2717799"/>
                </a:lnTo>
                <a:lnTo>
                  <a:pt x="524301" y="2679699"/>
                </a:lnTo>
                <a:lnTo>
                  <a:pt x="486618" y="2654299"/>
                </a:lnTo>
                <a:lnTo>
                  <a:pt x="449908" y="2616199"/>
                </a:lnTo>
                <a:lnTo>
                  <a:pt x="414300" y="2578099"/>
                </a:lnTo>
                <a:lnTo>
                  <a:pt x="380067" y="2539999"/>
                </a:lnTo>
                <a:lnTo>
                  <a:pt x="347221" y="2501899"/>
                </a:lnTo>
                <a:lnTo>
                  <a:pt x="315775" y="2463799"/>
                </a:lnTo>
                <a:lnTo>
                  <a:pt x="285740" y="2425699"/>
                </a:lnTo>
                <a:lnTo>
                  <a:pt x="257130" y="2374899"/>
                </a:lnTo>
                <a:lnTo>
                  <a:pt x="229956" y="2336799"/>
                </a:lnTo>
                <a:lnTo>
                  <a:pt x="204233" y="2298699"/>
                </a:lnTo>
                <a:lnTo>
                  <a:pt x="179971" y="2247899"/>
                </a:lnTo>
                <a:lnTo>
                  <a:pt x="157183" y="2209799"/>
                </a:lnTo>
                <a:lnTo>
                  <a:pt x="135883" y="2158999"/>
                </a:lnTo>
                <a:lnTo>
                  <a:pt x="116083" y="2120899"/>
                </a:lnTo>
                <a:lnTo>
                  <a:pt x="97794" y="2070099"/>
                </a:lnTo>
                <a:lnTo>
                  <a:pt x="81030" y="2019299"/>
                </a:lnTo>
                <a:lnTo>
                  <a:pt x="65803" y="1981199"/>
                </a:lnTo>
                <a:lnTo>
                  <a:pt x="52126" y="1930399"/>
                </a:lnTo>
                <a:lnTo>
                  <a:pt x="40011" y="1879599"/>
                </a:lnTo>
                <a:lnTo>
                  <a:pt x="29471" y="1828799"/>
                </a:lnTo>
                <a:lnTo>
                  <a:pt x="20518" y="1777999"/>
                </a:lnTo>
                <a:lnTo>
                  <a:pt x="13165" y="1727199"/>
                </a:lnTo>
                <a:lnTo>
                  <a:pt x="7424" y="1676399"/>
                </a:lnTo>
                <a:lnTo>
                  <a:pt x="3308" y="1625599"/>
                </a:lnTo>
                <a:lnTo>
                  <a:pt x="829" y="1574799"/>
                </a:lnTo>
                <a:lnTo>
                  <a:pt x="0" y="1523999"/>
                </a:lnTo>
                <a:lnTo>
                  <a:pt x="829" y="1473199"/>
                </a:lnTo>
                <a:lnTo>
                  <a:pt x="3308" y="1422399"/>
                </a:lnTo>
                <a:lnTo>
                  <a:pt x="7424" y="1371599"/>
                </a:lnTo>
                <a:lnTo>
                  <a:pt x="13165" y="1320799"/>
                </a:lnTo>
                <a:lnTo>
                  <a:pt x="20518" y="1282699"/>
                </a:lnTo>
                <a:lnTo>
                  <a:pt x="29471" y="1231899"/>
                </a:lnTo>
                <a:lnTo>
                  <a:pt x="40011" y="1181099"/>
                </a:lnTo>
                <a:lnTo>
                  <a:pt x="52126" y="1130299"/>
                </a:lnTo>
                <a:lnTo>
                  <a:pt x="65803" y="1079499"/>
                </a:lnTo>
                <a:lnTo>
                  <a:pt x="81030" y="1028699"/>
                </a:lnTo>
                <a:lnTo>
                  <a:pt x="97794" y="990599"/>
                </a:lnTo>
                <a:lnTo>
                  <a:pt x="116083" y="939799"/>
                </a:lnTo>
                <a:lnTo>
                  <a:pt x="135883" y="901699"/>
                </a:lnTo>
                <a:lnTo>
                  <a:pt x="157183" y="850899"/>
                </a:lnTo>
                <a:lnTo>
                  <a:pt x="179971" y="800099"/>
                </a:lnTo>
                <a:lnTo>
                  <a:pt x="204233" y="761999"/>
                </a:lnTo>
                <a:lnTo>
                  <a:pt x="229956" y="723899"/>
                </a:lnTo>
                <a:lnTo>
                  <a:pt x="257130" y="673099"/>
                </a:lnTo>
                <a:lnTo>
                  <a:pt x="285740" y="634999"/>
                </a:lnTo>
                <a:lnTo>
                  <a:pt x="315775" y="596899"/>
                </a:lnTo>
                <a:lnTo>
                  <a:pt x="347221" y="558799"/>
                </a:lnTo>
                <a:lnTo>
                  <a:pt x="380067" y="520699"/>
                </a:lnTo>
                <a:lnTo>
                  <a:pt x="414300" y="482599"/>
                </a:lnTo>
                <a:lnTo>
                  <a:pt x="449908" y="444499"/>
                </a:lnTo>
                <a:lnTo>
                  <a:pt x="486618" y="406399"/>
                </a:lnTo>
                <a:lnTo>
                  <a:pt x="524301" y="368299"/>
                </a:lnTo>
                <a:lnTo>
                  <a:pt x="562924" y="342899"/>
                </a:lnTo>
                <a:lnTo>
                  <a:pt x="602457" y="304799"/>
                </a:lnTo>
                <a:lnTo>
                  <a:pt x="642869" y="279399"/>
                </a:lnTo>
                <a:lnTo>
                  <a:pt x="684126" y="253999"/>
                </a:lnTo>
                <a:lnTo>
                  <a:pt x="726199" y="228599"/>
                </a:lnTo>
                <a:lnTo>
                  <a:pt x="769056" y="203199"/>
                </a:lnTo>
                <a:lnTo>
                  <a:pt x="812665" y="177799"/>
                </a:lnTo>
                <a:lnTo>
                  <a:pt x="902014" y="126999"/>
                </a:lnTo>
                <a:lnTo>
                  <a:pt x="947692" y="114299"/>
                </a:lnTo>
                <a:lnTo>
                  <a:pt x="993996" y="88899"/>
                </a:lnTo>
                <a:lnTo>
                  <a:pt x="1283217" y="12699"/>
                </a:lnTo>
                <a:lnTo>
                  <a:pt x="1788188" y="12699"/>
                </a:lnTo>
                <a:lnTo>
                  <a:pt x="2077410" y="88899"/>
                </a:lnTo>
                <a:lnTo>
                  <a:pt x="1386179" y="88899"/>
                </a:lnTo>
                <a:lnTo>
                  <a:pt x="1337009" y="101599"/>
                </a:lnTo>
                <a:lnTo>
                  <a:pt x="1288229" y="101599"/>
                </a:lnTo>
                <a:lnTo>
                  <a:pt x="1051357" y="165099"/>
                </a:lnTo>
                <a:lnTo>
                  <a:pt x="1005621" y="190499"/>
                </a:lnTo>
                <a:lnTo>
                  <a:pt x="960509" y="203199"/>
                </a:lnTo>
                <a:lnTo>
                  <a:pt x="916053" y="228599"/>
                </a:lnTo>
                <a:lnTo>
                  <a:pt x="872289" y="241299"/>
                </a:lnTo>
                <a:lnTo>
                  <a:pt x="829248" y="266699"/>
                </a:lnTo>
                <a:lnTo>
                  <a:pt x="786964" y="292099"/>
                </a:lnTo>
                <a:lnTo>
                  <a:pt x="745470" y="317499"/>
                </a:lnTo>
                <a:lnTo>
                  <a:pt x="704800" y="342899"/>
                </a:lnTo>
                <a:lnTo>
                  <a:pt x="664987" y="380999"/>
                </a:lnTo>
                <a:lnTo>
                  <a:pt x="626064" y="406399"/>
                </a:lnTo>
                <a:lnTo>
                  <a:pt x="588065" y="444499"/>
                </a:lnTo>
                <a:lnTo>
                  <a:pt x="551022" y="469899"/>
                </a:lnTo>
                <a:lnTo>
                  <a:pt x="514970" y="507999"/>
                </a:lnTo>
                <a:lnTo>
                  <a:pt x="480118" y="546099"/>
                </a:lnTo>
                <a:lnTo>
                  <a:pt x="446666" y="584199"/>
                </a:lnTo>
                <a:lnTo>
                  <a:pt x="414627" y="622299"/>
                </a:lnTo>
                <a:lnTo>
                  <a:pt x="384015" y="660399"/>
                </a:lnTo>
                <a:lnTo>
                  <a:pt x="354845" y="698499"/>
                </a:lnTo>
                <a:lnTo>
                  <a:pt x="327129" y="736599"/>
                </a:lnTo>
                <a:lnTo>
                  <a:pt x="300882" y="774699"/>
                </a:lnTo>
                <a:lnTo>
                  <a:pt x="276118" y="825499"/>
                </a:lnTo>
                <a:lnTo>
                  <a:pt x="252851" y="863599"/>
                </a:lnTo>
                <a:lnTo>
                  <a:pt x="231094" y="914399"/>
                </a:lnTo>
                <a:lnTo>
                  <a:pt x="210863" y="952499"/>
                </a:lnTo>
                <a:lnTo>
                  <a:pt x="192169" y="1003299"/>
                </a:lnTo>
                <a:lnTo>
                  <a:pt x="175028" y="1041399"/>
                </a:lnTo>
                <a:lnTo>
                  <a:pt x="159454" y="1092199"/>
                </a:lnTo>
                <a:lnTo>
                  <a:pt x="145460" y="1142999"/>
                </a:lnTo>
                <a:lnTo>
                  <a:pt x="133060" y="1181099"/>
                </a:lnTo>
                <a:lnTo>
                  <a:pt x="122268" y="1231899"/>
                </a:lnTo>
                <a:lnTo>
                  <a:pt x="113098" y="1282699"/>
                </a:lnTo>
                <a:lnTo>
                  <a:pt x="105564" y="1333499"/>
                </a:lnTo>
                <a:lnTo>
                  <a:pt x="99681" y="1384299"/>
                </a:lnTo>
                <a:lnTo>
                  <a:pt x="95461" y="1435099"/>
                </a:lnTo>
                <a:lnTo>
                  <a:pt x="92918" y="1473199"/>
                </a:lnTo>
                <a:lnTo>
                  <a:pt x="92068" y="1523999"/>
                </a:lnTo>
                <a:lnTo>
                  <a:pt x="92918" y="1574799"/>
                </a:lnTo>
                <a:lnTo>
                  <a:pt x="95461" y="1625599"/>
                </a:lnTo>
                <a:lnTo>
                  <a:pt x="99681" y="1676399"/>
                </a:lnTo>
                <a:lnTo>
                  <a:pt x="105564" y="1727199"/>
                </a:lnTo>
                <a:lnTo>
                  <a:pt x="113098" y="1777999"/>
                </a:lnTo>
                <a:lnTo>
                  <a:pt x="122268" y="1828799"/>
                </a:lnTo>
                <a:lnTo>
                  <a:pt x="133060" y="1866899"/>
                </a:lnTo>
                <a:lnTo>
                  <a:pt x="145460" y="1917699"/>
                </a:lnTo>
                <a:lnTo>
                  <a:pt x="159454" y="1968499"/>
                </a:lnTo>
                <a:lnTo>
                  <a:pt x="175028" y="2019299"/>
                </a:lnTo>
                <a:lnTo>
                  <a:pt x="192169" y="2057399"/>
                </a:lnTo>
                <a:lnTo>
                  <a:pt x="210863" y="2108199"/>
                </a:lnTo>
                <a:lnTo>
                  <a:pt x="231094" y="2146299"/>
                </a:lnTo>
                <a:lnTo>
                  <a:pt x="252851" y="2197099"/>
                </a:lnTo>
                <a:lnTo>
                  <a:pt x="276118" y="2235199"/>
                </a:lnTo>
                <a:lnTo>
                  <a:pt x="300882" y="2273299"/>
                </a:lnTo>
                <a:lnTo>
                  <a:pt x="327129" y="2324099"/>
                </a:lnTo>
                <a:lnTo>
                  <a:pt x="354844" y="2362199"/>
                </a:lnTo>
                <a:lnTo>
                  <a:pt x="384015" y="2400299"/>
                </a:lnTo>
                <a:lnTo>
                  <a:pt x="414627" y="2438399"/>
                </a:lnTo>
                <a:lnTo>
                  <a:pt x="446666" y="2476499"/>
                </a:lnTo>
                <a:lnTo>
                  <a:pt x="480118" y="2514599"/>
                </a:lnTo>
                <a:lnTo>
                  <a:pt x="514970" y="2552699"/>
                </a:lnTo>
                <a:lnTo>
                  <a:pt x="551022" y="2590799"/>
                </a:lnTo>
                <a:lnTo>
                  <a:pt x="588065" y="2616199"/>
                </a:lnTo>
                <a:lnTo>
                  <a:pt x="626064" y="2654299"/>
                </a:lnTo>
                <a:lnTo>
                  <a:pt x="664987" y="2679699"/>
                </a:lnTo>
                <a:lnTo>
                  <a:pt x="704800" y="2705099"/>
                </a:lnTo>
                <a:lnTo>
                  <a:pt x="745470" y="2743199"/>
                </a:lnTo>
                <a:lnTo>
                  <a:pt x="786964" y="2768599"/>
                </a:lnTo>
                <a:lnTo>
                  <a:pt x="829248" y="2793999"/>
                </a:lnTo>
                <a:lnTo>
                  <a:pt x="872289" y="2806699"/>
                </a:lnTo>
                <a:lnTo>
                  <a:pt x="960509" y="2857499"/>
                </a:lnTo>
                <a:lnTo>
                  <a:pt x="1005621" y="2870199"/>
                </a:lnTo>
                <a:lnTo>
                  <a:pt x="1051357" y="2895599"/>
                </a:lnTo>
                <a:lnTo>
                  <a:pt x="1239873" y="2946399"/>
                </a:lnTo>
                <a:lnTo>
                  <a:pt x="1288229" y="2946399"/>
                </a:lnTo>
                <a:lnTo>
                  <a:pt x="1337009" y="2959099"/>
                </a:lnTo>
                <a:lnTo>
                  <a:pt x="1386179" y="2959099"/>
                </a:lnTo>
                <a:lnTo>
                  <a:pt x="1435707" y="2971799"/>
                </a:lnTo>
                <a:lnTo>
                  <a:pt x="2077410" y="2971799"/>
                </a:lnTo>
                <a:lnTo>
                  <a:pt x="1788188" y="3047999"/>
                </a:lnTo>
                <a:close/>
              </a:path>
              <a:path w="3071495" h="3060700">
                <a:moveTo>
                  <a:pt x="2077410" y="2971799"/>
                </a:moveTo>
                <a:lnTo>
                  <a:pt x="1635698" y="2971799"/>
                </a:lnTo>
                <a:lnTo>
                  <a:pt x="1685226" y="2959099"/>
                </a:lnTo>
                <a:lnTo>
                  <a:pt x="1734397" y="2959099"/>
                </a:lnTo>
                <a:lnTo>
                  <a:pt x="1783177" y="2946399"/>
                </a:lnTo>
                <a:lnTo>
                  <a:pt x="1831532" y="2946399"/>
                </a:lnTo>
                <a:lnTo>
                  <a:pt x="2020049" y="2895599"/>
                </a:lnTo>
                <a:lnTo>
                  <a:pt x="2065785" y="2870199"/>
                </a:lnTo>
                <a:lnTo>
                  <a:pt x="2110897" y="2857499"/>
                </a:lnTo>
                <a:lnTo>
                  <a:pt x="2199117" y="2806699"/>
                </a:lnTo>
                <a:lnTo>
                  <a:pt x="2242158" y="2793999"/>
                </a:lnTo>
                <a:lnTo>
                  <a:pt x="2284442" y="2768599"/>
                </a:lnTo>
                <a:lnTo>
                  <a:pt x="2325935" y="2743199"/>
                </a:lnTo>
                <a:lnTo>
                  <a:pt x="2366605" y="2705099"/>
                </a:lnTo>
                <a:lnTo>
                  <a:pt x="2406418" y="2679699"/>
                </a:lnTo>
                <a:lnTo>
                  <a:pt x="2445341" y="2654299"/>
                </a:lnTo>
                <a:lnTo>
                  <a:pt x="2483341" y="2616199"/>
                </a:lnTo>
                <a:lnTo>
                  <a:pt x="2520383" y="2590799"/>
                </a:lnTo>
                <a:lnTo>
                  <a:pt x="2556436" y="2552699"/>
                </a:lnTo>
                <a:lnTo>
                  <a:pt x="2591287" y="2514599"/>
                </a:lnTo>
                <a:lnTo>
                  <a:pt x="2624740" y="2476499"/>
                </a:lnTo>
                <a:lnTo>
                  <a:pt x="2656779" y="2438399"/>
                </a:lnTo>
                <a:lnTo>
                  <a:pt x="2687390" y="2400299"/>
                </a:lnTo>
                <a:lnTo>
                  <a:pt x="2716561" y="2362199"/>
                </a:lnTo>
                <a:lnTo>
                  <a:pt x="2744277" y="2324099"/>
                </a:lnTo>
                <a:lnTo>
                  <a:pt x="2770523" y="2273299"/>
                </a:lnTo>
                <a:lnTo>
                  <a:pt x="2795287" y="2235199"/>
                </a:lnTo>
                <a:lnTo>
                  <a:pt x="2818555" y="2197099"/>
                </a:lnTo>
                <a:lnTo>
                  <a:pt x="2840311" y="2146299"/>
                </a:lnTo>
                <a:lnTo>
                  <a:pt x="2860543" y="2108199"/>
                </a:lnTo>
                <a:lnTo>
                  <a:pt x="2879236" y="2057399"/>
                </a:lnTo>
                <a:lnTo>
                  <a:pt x="2896377" y="2019299"/>
                </a:lnTo>
                <a:lnTo>
                  <a:pt x="2911952" y="1968499"/>
                </a:lnTo>
                <a:lnTo>
                  <a:pt x="2925946" y="1917699"/>
                </a:lnTo>
                <a:lnTo>
                  <a:pt x="2938346" y="1866899"/>
                </a:lnTo>
                <a:lnTo>
                  <a:pt x="2949138" y="1828799"/>
                </a:lnTo>
                <a:lnTo>
                  <a:pt x="2958307" y="1777999"/>
                </a:lnTo>
                <a:lnTo>
                  <a:pt x="2965841" y="1727199"/>
                </a:lnTo>
                <a:lnTo>
                  <a:pt x="2971725" y="1676399"/>
                </a:lnTo>
                <a:lnTo>
                  <a:pt x="2975945" y="1625599"/>
                </a:lnTo>
                <a:lnTo>
                  <a:pt x="2978487" y="1574799"/>
                </a:lnTo>
                <a:lnTo>
                  <a:pt x="2979337" y="1523999"/>
                </a:lnTo>
                <a:lnTo>
                  <a:pt x="2978487" y="1473199"/>
                </a:lnTo>
                <a:lnTo>
                  <a:pt x="2975945" y="1435099"/>
                </a:lnTo>
                <a:lnTo>
                  <a:pt x="2971725" y="1384299"/>
                </a:lnTo>
                <a:lnTo>
                  <a:pt x="2965841" y="1333499"/>
                </a:lnTo>
                <a:lnTo>
                  <a:pt x="2958307" y="1282699"/>
                </a:lnTo>
                <a:lnTo>
                  <a:pt x="2949138" y="1231899"/>
                </a:lnTo>
                <a:lnTo>
                  <a:pt x="2938346" y="1181099"/>
                </a:lnTo>
                <a:lnTo>
                  <a:pt x="2925946" y="1142999"/>
                </a:lnTo>
                <a:lnTo>
                  <a:pt x="2911952" y="1092199"/>
                </a:lnTo>
                <a:lnTo>
                  <a:pt x="2896377" y="1041399"/>
                </a:lnTo>
                <a:lnTo>
                  <a:pt x="2879236" y="1003299"/>
                </a:lnTo>
                <a:lnTo>
                  <a:pt x="2860543" y="952499"/>
                </a:lnTo>
                <a:lnTo>
                  <a:pt x="2840311" y="914399"/>
                </a:lnTo>
                <a:lnTo>
                  <a:pt x="2818555" y="863599"/>
                </a:lnTo>
                <a:lnTo>
                  <a:pt x="2795287" y="825499"/>
                </a:lnTo>
                <a:lnTo>
                  <a:pt x="2770523" y="774699"/>
                </a:lnTo>
                <a:lnTo>
                  <a:pt x="2744277" y="736599"/>
                </a:lnTo>
                <a:lnTo>
                  <a:pt x="2716561" y="698499"/>
                </a:lnTo>
                <a:lnTo>
                  <a:pt x="2687390" y="660399"/>
                </a:lnTo>
                <a:lnTo>
                  <a:pt x="2656779" y="622299"/>
                </a:lnTo>
                <a:lnTo>
                  <a:pt x="2624740" y="584199"/>
                </a:lnTo>
                <a:lnTo>
                  <a:pt x="2591287" y="546099"/>
                </a:lnTo>
                <a:lnTo>
                  <a:pt x="2556436" y="507999"/>
                </a:lnTo>
                <a:lnTo>
                  <a:pt x="2520383" y="469899"/>
                </a:lnTo>
                <a:lnTo>
                  <a:pt x="2483341" y="444499"/>
                </a:lnTo>
                <a:lnTo>
                  <a:pt x="2445341" y="406399"/>
                </a:lnTo>
                <a:lnTo>
                  <a:pt x="2406418" y="380999"/>
                </a:lnTo>
                <a:lnTo>
                  <a:pt x="2366605" y="342899"/>
                </a:lnTo>
                <a:lnTo>
                  <a:pt x="2325935" y="317499"/>
                </a:lnTo>
                <a:lnTo>
                  <a:pt x="2284442" y="292099"/>
                </a:lnTo>
                <a:lnTo>
                  <a:pt x="2242158" y="266699"/>
                </a:lnTo>
                <a:lnTo>
                  <a:pt x="2199117" y="241299"/>
                </a:lnTo>
                <a:lnTo>
                  <a:pt x="2155352" y="228599"/>
                </a:lnTo>
                <a:lnTo>
                  <a:pt x="2110897" y="203199"/>
                </a:lnTo>
                <a:lnTo>
                  <a:pt x="2065785" y="190499"/>
                </a:lnTo>
                <a:lnTo>
                  <a:pt x="2020049" y="165099"/>
                </a:lnTo>
                <a:lnTo>
                  <a:pt x="1783177" y="101599"/>
                </a:lnTo>
                <a:lnTo>
                  <a:pt x="1734397" y="101599"/>
                </a:lnTo>
                <a:lnTo>
                  <a:pt x="1685226" y="88899"/>
                </a:lnTo>
                <a:lnTo>
                  <a:pt x="2077410" y="88899"/>
                </a:lnTo>
                <a:lnTo>
                  <a:pt x="2123714" y="114299"/>
                </a:lnTo>
                <a:lnTo>
                  <a:pt x="2169391" y="126999"/>
                </a:lnTo>
                <a:lnTo>
                  <a:pt x="2258740" y="177799"/>
                </a:lnTo>
                <a:lnTo>
                  <a:pt x="2302350" y="203199"/>
                </a:lnTo>
                <a:lnTo>
                  <a:pt x="2345206" y="228599"/>
                </a:lnTo>
                <a:lnTo>
                  <a:pt x="2387279" y="253999"/>
                </a:lnTo>
                <a:lnTo>
                  <a:pt x="2428537" y="279399"/>
                </a:lnTo>
                <a:lnTo>
                  <a:pt x="2468948" y="304799"/>
                </a:lnTo>
                <a:lnTo>
                  <a:pt x="2508481" y="342899"/>
                </a:lnTo>
                <a:lnTo>
                  <a:pt x="2547105" y="368299"/>
                </a:lnTo>
                <a:lnTo>
                  <a:pt x="2584787" y="406399"/>
                </a:lnTo>
                <a:lnTo>
                  <a:pt x="2621498" y="444499"/>
                </a:lnTo>
                <a:lnTo>
                  <a:pt x="2657105" y="482599"/>
                </a:lnTo>
                <a:lnTo>
                  <a:pt x="2691338" y="520699"/>
                </a:lnTo>
                <a:lnTo>
                  <a:pt x="2724184" y="558799"/>
                </a:lnTo>
                <a:lnTo>
                  <a:pt x="2755631" y="596899"/>
                </a:lnTo>
                <a:lnTo>
                  <a:pt x="2785665" y="634999"/>
                </a:lnTo>
                <a:lnTo>
                  <a:pt x="2814276" y="673099"/>
                </a:lnTo>
                <a:lnTo>
                  <a:pt x="2841449" y="723899"/>
                </a:lnTo>
                <a:lnTo>
                  <a:pt x="2867173" y="761999"/>
                </a:lnTo>
                <a:lnTo>
                  <a:pt x="2891435" y="812799"/>
                </a:lnTo>
                <a:lnTo>
                  <a:pt x="2914222" y="850899"/>
                </a:lnTo>
                <a:lnTo>
                  <a:pt x="2935522" y="901699"/>
                </a:lnTo>
                <a:lnTo>
                  <a:pt x="2955323" y="939799"/>
                </a:lnTo>
                <a:lnTo>
                  <a:pt x="2973611" y="990599"/>
                </a:lnTo>
                <a:lnTo>
                  <a:pt x="2990375" y="1028699"/>
                </a:lnTo>
                <a:lnTo>
                  <a:pt x="3005602" y="1079499"/>
                </a:lnTo>
                <a:lnTo>
                  <a:pt x="3019279" y="1130299"/>
                </a:lnTo>
                <a:lnTo>
                  <a:pt x="3031394" y="1181099"/>
                </a:lnTo>
                <a:lnTo>
                  <a:pt x="3041934" y="1231899"/>
                </a:lnTo>
                <a:lnTo>
                  <a:pt x="3050887" y="1282699"/>
                </a:lnTo>
                <a:lnTo>
                  <a:pt x="3058241" y="1320799"/>
                </a:lnTo>
                <a:lnTo>
                  <a:pt x="3063982" y="1371599"/>
                </a:lnTo>
                <a:lnTo>
                  <a:pt x="3068098" y="1422399"/>
                </a:lnTo>
                <a:lnTo>
                  <a:pt x="3070577" y="1473199"/>
                </a:lnTo>
                <a:lnTo>
                  <a:pt x="3071406" y="1523999"/>
                </a:lnTo>
                <a:lnTo>
                  <a:pt x="3070577" y="1574799"/>
                </a:lnTo>
                <a:lnTo>
                  <a:pt x="3068098" y="1625599"/>
                </a:lnTo>
                <a:lnTo>
                  <a:pt x="3063982" y="1676399"/>
                </a:lnTo>
                <a:lnTo>
                  <a:pt x="3058241" y="1727199"/>
                </a:lnTo>
                <a:lnTo>
                  <a:pt x="3050887" y="1777999"/>
                </a:lnTo>
                <a:lnTo>
                  <a:pt x="3041934" y="1828799"/>
                </a:lnTo>
                <a:lnTo>
                  <a:pt x="3031394" y="1879599"/>
                </a:lnTo>
                <a:lnTo>
                  <a:pt x="3019279" y="1930399"/>
                </a:lnTo>
                <a:lnTo>
                  <a:pt x="3005602" y="1981199"/>
                </a:lnTo>
                <a:lnTo>
                  <a:pt x="2990375" y="2019299"/>
                </a:lnTo>
                <a:lnTo>
                  <a:pt x="2973611" y="2070099"/>
                </a:lnTo>
                <a:lnTo>
                  <a:pt x="2955323" y="2120899"/>
                </a:lnTo>
                <a:lnTo>
                  <a:pt x="2935522" y="2158999"/>
                </a:lnTo>
                <a:lnTo>
                  <a:pt x="2914222" y="2209799"/>
                </a:lnTo>
                <a:lnTo>
                  <a:pt x="2891435" y="2247899"/>
                </a:lnTo>
                <a:lnTo>
                  <a:pt x="2867173" y="2298699"/>
                </a:lnTo>
                <a:lnTo>
                  <a:pt x="2841449" y="2336799"/>
                </a:lnTo>
                <a:lnTo>
                  <a:pt x="2814276" y="2374899"/>
                </a:lnTo>
                <a:lnTo>
                  <a:pt x="2785665" y="2425699"/>
                </a:lnTo>
                <a:lnTo>
                  <a:pt x="2755631" y="2463799"/>
                </a:lnTo>
                <a:lnTo>
                  <a:pt x="2724184" y="2501899"/>
                </a:lnTo>
                <a:lnTo>
                  <a:pt x="2691338" y="2539999"/>
                </a:lnTo>
                <a:lnTo>
                  <a:pt x="2657105" y="2578099"/>
                </a:lnTo>
                <a:lnTo>
                  <a:pt x="2621498" y="2616199"/>
                </a:lnTo>
                <a:lnTo>
                  <a:pt x="2584787" y="2654299"/>
                </a:lnTo>
                <a:lnTo>
                  <a:pt x="2547105" y="2679699"/>
                </a:lnTo>
                <a:lnTo>
                  <a:pt x="2508481" y="2717799"/>
                </a:lnTo>
                <a:lnTo>
                  <a:pt x="2468948" y="2743199"/>
                </a:lnTo>
                <a:lnTo>
                  <a:pt x="2428537" y="2781299"/>
                </a:lnTo>
                <a:lnTo>
                  <a:pt x="2387279" y="2806699"/>
                </a:lnTo>
                <a:lnTo>
                  <a:pt x="2345206" y="2832099"/>
                </a:lnTo>
                <a:lnTo>
                  <a:pt x="2302349" y="2857499"/>
                </a:lnTo>
                <a:lnTo>
                  <a:pt x="2214410" y="2908299"/>
                </a:lnTo>
                <a:lnTo>
                  <a:pt x="2169391" y="2933699"/>
                </a:lnTo>
                <a:lnTo>
                  <a:pt x="2123714" y="2946399"/>
                </a:lnTo>
                <a:lnTo>
                  <a:pt x="2077410" y="2971799"/>
                </a:lnTo>
                <a:close/>
              </a:path>
              <a:path w="3071495" h="3060700">
                <a:moveTo>
                  <a:pt x="1688194" y="3060699"/>
                </a:moveTo>
                <a:lnTo>
                  <a:pt x="1383212" y="3060699"/>
                </a:lnTo>
                <a:lnTo>
                  <a:pt x="1333027" y="3047999"/>
                </a:lnTo>
                <a:lnTo>
                  <a:pt x="1738378" y="3047999"/>
                </a:lnTo>
                <a:lnTo>
                  <a:pt x="1688194" y="306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63040" y="4002488"/>
            <a:ext cx="3071495" cy="3060700"/>
          </a:xfrm>
          <a:custGeom>
            <a:avLst/>
            <a:gdLst/>
            <a:ahLst/>
            <a:cxnLst/>
            <a:rect l="l" t="t" r="r" b="b"/>
            <a:pathLst>
              <a:path w="3071495" h="3060700">
                <a:moveTo>
                  <a:pt x="1738379" y="12699"/>
                </a:moveTo>
                <a:lnTo>
                  <a:pt x="1333027" y="12699"/>
                </a:lnTo>
                <a:lnTo>
                  <a:pt x="1383212" y="0"/>
                </a:lnTo>
                <a:lnTo>
                  <a:pt x="1688194" y="0"/>
                </a:lnTo>
                <a:lnTo>
                  <a:pt x="1738379" y="12699"/>
                </a:lnTo>
                <a:close/>
              </a:path>
              <a:path w="3071495" h="3060700">
                <a:moveTo>
                  <a:pt x="1788188" y="3047999"/>
                </a:moveTo>
                <a:lnTo>
                  <a:pt x="1283217" y="3047999"/>
                </a:lnTo>
                <a:lnTo>
                  <a:pt x="993996" y="2971799"/>
                </a:lnTo>
                <a:lnTo>
                  <a:pt x="947692" y="2946399"/>
                </a:lnTo>
                <a:lnTo>
                  <a:pt x="902014" y="2933699"/>
                </a:lnTo>
                <a:lnTo>
                  <a:pt x="856995" y="2908299"/>
                </a:lnTo>
                <a:lnTo>
                  <a:pt x="769056" y="2857499"/>
                </a:lnTo>
                <a:lnTo>
                  <a:pt x="726199" y="2832099"/>
                </a:lnTo>
                <a:lnTo>
                  <a:pt x="684126" y="2806699"/>
                </a:lnTo>
                <a:lnTo>
                  <a:pt x="642869" y="2781299"/>
                </a:lnTo>
                <a:lnTo>
                  <a:pt x="602457" y="2743199"/>
                </a:lnTo>
                <a:lnTo>
                  <a:pt x="562924" y="2717799"/>
                </a:lnTo>
                <a:lnTo>
                  <a:pt x="524301" y="2679699"/>
                </a:lnTo>
                <a:lnTo>
                  <a:pt x="486618" y="2654299"/>
                </a:lnTo>
                <a:lnTo>
                  <a:pt x="449908" y="2616199"/>
                </a:lnTo>
                <a:lnTo>
                  <a:pt x="414300" y="2578099"/>
                </a:lnTo>
                <a:lnTo>
                  <a:pt x="380067" y="2539999"/>
                </a:lnTo>
                <a:lnTo>
                  <a:pt x="347221" y="2501899"/>
                </a:lnTo>
                <a:lnTo>
                  <a:pt x="315775" y="2463799"/>
                </a:lnTo>
                <a:lnTo>
                  <a:pt x="285740" y="2425699"/>
                </a:lnTo>
                <a:lnTo>
                  <a:pt x="257130" y="2374899"/>
                </a:lnTo>
                <a:lnTo>
                  <a:pt x="229956" y="2336799"/>
                </a:lnTo>
                <a:lnTo>
                  <a:pt x="204233" y="2298699"/>
                </a:lnTo>
                <a:lnTo>
                  <a:pt x="179971" y="2247899"/>
                </a:lnTo>
                <a:lnTo>
                  <a:pt x="157183" y="2209799"/>
                </a:lnTo>
                <a:lnTo>
                  <a:pt x="135883" y="2158999"/>
                </a:lnTo>
                <a:lnTo>
                  <a:pt x="116083" y="2120899"/>
                </a:lnTo>
                <a:lnTo>
                  <a:pt x="97794" y="2070099"/>
                </a:lnTo>
                <a:lnTo>
                  <a:pt x="81030" y="2019299"/>
                </a:lnTo>
                <a:lnTo>
                  <a:pt x="65803" y="1981199"/>
                </a:lnTo>
                <a:lnTo>
                  <a:pt x="52126" y="1930399"/>
                </a:lnTo>
                <a:lnTo>
                  <a:pt x="40011" y="1879599"/>
                </a:lnTo>
                <a:lnTo>
                  <a:pt x="29471" y="1828799"/>
                </a:lnTo>
                <a:lnTo>
                  <a:pt x="20518" y="1777999"/>
                </a:lnTo>
                <a:lnTo>
                  <a:pt x="13165" y="1727199"/>
                </a:lnTo>
                <a:lnTo>
                  <a:pt x="7424" y="1676399"/>
                </a:lnTo>
                <a:lnTo>
                  <a:pt x="3308" y="1625599"/>
                </a:lnTo>
                <a:lnTo>
                  <a:pt x="829" y="1574799"/>
                </a:lnTo>
                <a:lnTo>
                  <a:pt x="0" y="1523999"/>
                </a:lnTo>
                <a:lnTo>
                  <a:pt x="829" y="1473199"/>
                </a:lnTo>
                <a:lnTo>
                  <a:pt x="3308" y="1422399"/>
                </a:lnTo>
                <a:lnTo>
                  <a:pt x="7424" y="1371599"/>
                </a:lnTo>
                <a:lnTo>
                  <a:pt x="13165" y="1320799"/>
                </a:lnTo>
                <a:lnTo>
                  <a:pt x="20518" y="1282699"/>
                </a:lnTo>
                <a:lnTo>
                  <a:pt x="29471" y="1231899"/>
                </a:lnTo>
                <a:lnTo>
                  <a:pt x="40011" y="1181099"/>
                </a:lnTo>
                <a:lnTo>
                  <a:pt x="52126" y="1130299"/>
                </a:lnTo>
                <a:lnTo>
                  <a:pt x="65803" y="1079499"/>
                </a:lnTo>
                <a:lnTo>
                  <a:pt x="81030" y="1028699"/>
                </a:lnTo>
                <a:lnTo>
                  <a:pt x="97794" y="990599"/>
                </a:lnTo>
                <a:lnTo>
                  <a:pt x="116083" y="939799"/>
                </a:lnTo>
                <a:lnTo>
                  <a:pt x="135883" y="901699"/>
                </a:lnTo>
                <a:lnTo>
                  <a:pt x="157183" y="850899"/>
                </a:lnTo>
                <a:lnTo>
                  <a:pt x="179971" y="800099"/>
                </a:lnTo>
                <a:lnTo>
                  <a:pt x="204233" y="761999"/>
                </a:lnTo>
                <a:lnTo>
                  <a:pt x="229956" y="723899"/>
                </a:lnTo>
                <a:lnTo>
                  <a:pt x="257130" y="673099"/>
                </a:lnTo>
                <a:lnTo>
                  <a:pt x="285740" y="634999"/>
                </a:lnTo>
                <a:lnTo>
                  <a:pt x="315775" y="596899"/>
                </a:lnTo>
                <a:lnTo>
                  <a:pt x="347221" y="558799"/>
                </a:lnTo>
                <a:lnTo>
                  <a:pt x="380067" y="520699"/>
                </a:lnTo>
                <a:lnTo>
                  <a:pt x="414300" y="482599"/>
                </a:lnTo>
                <a:lnTo>
                  <a:pt x="449908" y="444499"/>
                </a:lnTo>
                <a:lnTo>
                  <a:pt x="486618" y="406399"/>
                </a:lnTo>
                <a:lnTo>
                  <a:pt x="524301" y="368299"/>
                </a:lnTo>
                <a:lnTo>
                  <a:pt x="562924" y="342899"/>
                </a:lnTo>
                <a:lnTo>
                  <a:pt x="602457" y="304799"/>
                </a:lnTo>
                <a:lnTo>
                  <a:pt x="642869" y="279399"/>
                </a:lnTo>
                <a:lnTo>
                  <a:pt x="684126" y="253999"/>
                </a:lnTo>
                <a:lnTo>
                  <a:pt x="726199" y="228599"/>
                </a:lnTo>
                <a:lnTo>
                  <a:pt x="769056" y="203199"/>
                </a:lnTo>
                <a:lnTo>
                  <a:pt x="812665" y="177799"/>
                </a:lnTo>
                <a:lnTo>
                  <a:pt x="902014" y="126999"/>
                </a:lnTo>
                <a:lnTo>
                  <a:pt x="947692" y="114299"/>
                </a:lnTo>
                <a:lnTo>
                  <a:pt x="993996" y="88899"/>
                </a:lnTo>
                <a:lnTo>
                  <a:pt x="1283217" y="12699"/>
                </a:lnTo>
                <a:lnTo>
                  <a:pt x="1788188" y="12699"/>
                </a:lnTo>
                <a:lnTo>
                  <a:pt x="2077410" y="88899"/>
                </a:lnTo>
                <a:lnTo>
                  <a:pt x="1386179" y="88899"/>
                </a:lnTo>
                <a:lnTo>
                  <a:pt x="1337009" y="101599"/>
                </a:lnTo>
                <a:lnTo>
                  <a:pt x="1288229" y="101599"/>
                </a:lnTo>
                <a:lnTo>
                  <a:pt x="1051357" y="165099"/>
                </a:lnTo>
                <a:lnTo>
                  <a:pt x="1005621" y="190499"/>
                </a:lnTo>
                <a:lnTo>
                  <a:pt x="960509" y="203199"/>
                </a:lnTo>
                <a:lnTo>
                  <a:pt x="916053" y="228599"/>
                </a:lnTo>
                <a:lnTo>
                  <a:pt x="872289" y="241299"/>
                </a:lnTo>
                <a:lnTo>
                  <a:pt x="829248" y="266699"/>
                </a:lnTo>
                <a:lnTo>
                  <a:pt x="786964" y="292099"/>
                </a:lnTo>
                <a:lnTo>
                  <a:pt x="745470" y="317499"/>
                </a:lnTo>
                <a:lnTo>
                  <a:pt x="704800" y="342899"/>
                </a:lnTo>
                <a:lnTo>
                  <a:pt x="664987" y="380999"/>
                </a:lnTo>
                <a:lnTo>
                  <a:pt x="626064" y="406399"/>
                </a:lnTo>
                <a:lnTo>
                  <a:pt x="588065" y="444499"/>
                </a:lnTo>
                <a:lnTo>
                  <a:pt x="551022" y="469899"/>
                </a:lnTo>
                <a:lnTo>
                  <a:pt x="514970" y="507999"/>
                </a:lnTo>
                <a:lnTo>
                  <a:pt x="480118" y="546099"/>
                </a:lnTo>
                <a:lnTo>
                  <a:pt x="446666" y="584199"/>
                </a:lnTo>
                <a:lnTo>
                  <a:pt x="414627" y="622299"/>
                </a:lnTo>
                <a:lnTo>
                  <a:pt x="384015" y="660399"/>
                </a:lnTo>
                <a:lnTo>
                  <a:pt x="354845" y="698499"/>
                </a:lnTo>
                <a:lnTo>
                  <a:pt x="327129" y="736599"/>
                </a:lnTo>
                <a:lnTo>
                  <a:pt x="300882" y="774699"/>
                </a:lnTo>
                <a:lnTo>
                  <a:pt x="276118" y="825499"/>
                </a:lnTo>
                <a:lnTo>
                  <a:pt x="252851" y="863599"/>
                </a:lnTo>
                <a:lnTo>
                  <a:pt x="231094" y="914399"/>
                </a:lnTo>
                <a:lnTo>
                  <a:pt x="210863" y="952499"/>
                </a:lnTo>
                <a:lnTo>
                  <a:pt x="192169" y="1003299"/>
                </a:lnTo>
                <a:lnTo>
                  <a:pt x="175028" y="1041399"/>
                </a:lnTo>
                <a:lnTo>
                  <a:pt x="159454" y="1092199"/>
                </a:lnTo>
                <a:lnTo>
                  <a:pt x="145460" y="1142999"/>
                </a:lnTo>
                <a:lnTo>
                  <a:pt x="133060" y="1181099"/>
                </a:lnTo>
                <a:lnTo>
                  <a:pt x="122268" y="1231899"/>
                </a:lnTo>
                <a:lnTo>
                  <a:pt x="113098" y="1282699"/>
                </a:lnTo>
                <a:lnTo>
                  <a:pt x="105564" y="1333499"/>
                </a:lnTo>
                <a:lnTo>
                  <a:pt x="99681" y="1384299"/>
                </a:lnTo>
                <a:lnTo>
                  <a:pt x="95461" y="1435099"/>
                </a:lnTo>
                <a:lnTo>
                  <a:pt x="92918" y="1473199"/>
                </a:lnTo>
                <a:lnTo>
                  <a:pt x="92068" y="1523999"/>
                </a:lnTo>
                <a:lnTo>
                  <a:pt x="92918" y="1574799"/>
                </a:lnTo>
                <a:lnTo>
                  <a:pt x="95461" y="1625599"/>
                </a:lnTo>
                <a:lnTo>
                  <a:pt x="99681" y="1676399"/>
                </a:lnTo>
                <a:lnTo>
                  <a:pt x="105564" y="1727199"/>
                </a:lnTo>
                <a:lnTo>
                  <a:pt x="113098" y="1777999"/>
                </a:lnTo>
                <a:lnTo>
                  <a:pt x="122268" y="1828799"/>
                </a:lnTo>
                <a:lnTo>
                  <a:pt x="133060" y="1866899"/>
                </a:lnTo>
                <a:lnTo>
                  <a:pt x="145460" y="1917699"/>
                </a:lnTo>
                <a:lnTo>
                  <a:pt x="159454" y="1968499"/>
                </a:lnTo>
                <a:lnTo>
                  <a:pt x="175028" y="2019299"/>
                </a:lnTo>
                <a:lnTo>
                  <a:pt x="192169" y="2057399"/>
                </a:lnTo>
                <a:lnTo>
                  <a:pt x="210863" y="2108199"/>
                </a:lnTo>
                <a:lnTo>
                  <a:pt x="231094" y="2146299"/>
                </a:lnTo>
                <a:lnTo>
                  <a:pt x="252851" y="2197099"/>
                </a:lnTo>
                <a:lnTo>
                  <a:pt x="276118" y="2235199"/>
                </a:lnTo>
                <a:lnTo>
                  <a:pt x="300882" y="2273299"/>
                </a:lnTo>
                <a:lnTo>
                  <a:pt x="327129" y="2324099"/>
                </a:lnTo>
                <a:lnTo>
                  <a:pt x="354844" y="2362199"/>
                </a:lnTo>
                <a:lnTo>
                  <a:pt x="384015" y="2400299"/>
                </a:lnTo>
                <a:lnTo>
                  <a:pt x="414627" y="2438399"/>
                </a:lnTo>
                <a:lnTo>
                  <a:pt x="446666" y="2476499"/>
                </a:lnTo>
                <a:lnTo>
                  <a:pt x="480118" y="2514599"/>
                </a:lnTo>
                <a:lnTo>
                  <a:pt x="514970" y="2552699"/>
                </a:lnTo>
                <a:lnTo>
                  <a:pt x="551022" y="2590799"/>
                </a:lnTo>
                <a:lnTo>
                  <a:pt x="588065" y="2616199"/>
                </a:lnTo>
                <a:lnTo>
                  <a:pt x="626064" y="2654299"/>
                </a:lnTo>
                <a:lnTo>
                  <a:pt x="664987" y="2679699"/>
                </a:lnTo>
                <a:lnTo>
                  <a:pt x="704800" y="2705099"/>
                </a:lnTo>
                <a:lnTo>
                  <a:pt x="745470" y="2743199"/>
                </a:lnTo>
                <a:lnTo>
                  <a:pt x="786964" y="2768599"/>
                </a:lnTo>
                <a:lnTo>
                  <a:pt x="829248" y="2793999"/>
                </a:lnTo>
                <a:lnTo>
                  <a:pt x="872289" y="2806699"/>
                </a:lnTo>
                <a:lnTo>
                  <a:pt x="960509" y="2857499"/>
                </a:lnTo>
                <a:lnTo>
                  <a:pt x="1005621" y="2870199"/>
                </a:lnTo>
                <a:lnTo>
                  <a:pt x="1051357" y="2895599"/>
                </a:lnTo>
                <a:lnTo>
                  <a:pt x="1239873" y="2946399"/>
                </a:lnTo>
                <a:lnTo>
                  <a:pt x="1288229" y="2946399"/>
                </a:lnTo>
                <a:lnTo>
                  <a:pt x="1337009" y="2959099"/>
                </a:lnTo>
                <a:lnTo>
                  <a:pt x="1386179" y="2959099"/>
                </a:lnTo>
                <a:lnTo>
                  <a:pt x="1435707" y="2971799"/>
                </a:lnTo>
                <a:lnTo>
                  <a:pt x="2077410" y="2971799"/>
                </a:lnTo>
                <a:lnTo>
                  <a:pt x="1788188" y="3047999"/>
                </a:lnTo>
                <a:close/>
              </a:path>
              <a:path w="3071495" h="3060700">
                <a:moveTo>
                  <a:pt x="2077410" y="2971799"/>
                </a:moveTo>
                <a:lnTo>
                  <a:pt x="1635698" y="2971799"/>
                </a:lnTo>
                <a:lnTo>
                  <a:pt x="1685226" y="2959099"/>
                </a:lnTo>
                <a:lnTo>
                  <a:pt x="1734397" y="2959099"/>
                </a:lnTo>
                <a:lnTo>
                  <a:pt x="1783177" y="2946399"/>
                </a:lnTo>
                <a:lnTo>
                  <a:pt x="1831532" y="2946399"/>
                </a:lnTo>
                <a:lnTo>
                  <a:pt x="2020049" y="2895599"/>
                </a:lnTo>
                <a:lnTo>
                  <a:pt x="2065785" y="2870199"/>
                </a:lnTo>
                <a:lnTo>
                  <a:pt x="2110897" y="2857499"/>
                </a:lnTo>
                <a:lnTo>
                  <a:pt x="2199117" y="2806699"/>
                </a:lnTo>
                <a:lnTo>
                  <a:pt x="2242158" y="2793999"/>
                </a:lnTo>
                <a:lnTo>
                  <a:pt x="2284442" y="2768599"/>
                </a:lnTo>
                <a:lnTo>
                  <a:pt x="2325935" y="2743199"/>
                </a:lnTo>
                <a:lnTo>
                  <a:pt x="2366605" y="2705099"/>
                </a:lnTo>
                <a:lnTo>
                  <a:pt x="2406418" y="2679699"/>
                </a:lnTo>
                <a:lnTo>
                  <a:pt x="2445341" y="2654299"/>
                </a:lnTo>
                <a:lnTo>
                  <a:pt x="2483341" y="2616199"/>
                </a:lnTo>
                <a:lnTo>
                  <a:pt x="2520383" y="2590799"/>
                </a:lnTo>
                <a:lnTo>
                  <a:pt x="2556436" y="2552699"/>
                </a:lnTo>
                <a:lnTo>
                  <a:pt x="2591287" y="2514599"/>
                </a:lnTo>
                <a:lnTo>
                  <a:pt x="2624740" y="2476499"/>
                </a:lnTo>
                <a:lnTo>
                  <a:pt x="2656779" y="2438399"/>
                </a:lnTo>
                <a:lnTo>
                  <a:pt x="2687390" y="2400299"/>
                </a:lnTo>
                <a:lnTo>
                  <a:pt x="2716561" y="2362199"/>
                </a:lnTo>
                <a:lnTo>
                  <a:pt x="2744277" y="2324099"/>
                </a:lnTo>
                <a:lnTo>
                  <a:pt x="2770523" y="2273299"/>
                </a:lnTo>
                <a:lnTo>
                  <a:pt x="2795287" y="2235199"/>
                </a:lnTo>
                <a:lnTo>
                  <a:pt x="2818555" y="2197099"/>
                </a:lnTo>
                <a:lnTo>
                  <a:pt x="2840311" y="2146299"/>
                </a:lnTo>
                <a:lnTo>
                  <a:pt x="2860543" y="2108199"/>
                </a:lnTo>
                <a:lnTo>
                  <a:pt x="2879236" y="2057399"/>
                </a:lnTo>
                <a:lnTo>
                  <a:pt x="2896377" y="2019299"/>
                </a:lnTo>
                <a:lnTo>
                  <a:pt x="2911952" y="1968499"/>
                </a:lnTo>
                <a:lnTo>
                  <a:pt x="2925946" y="1917699"/>
                </a:lnTo>
                <a:lnTo>
                  <a:pt x="2938346" y="1866899"/>
                </a:lnTo>
                <a:lnTo>
                  <a:pt x="2949138" y="1828799"/>
                </a:lnTo>
                <a:lnTo>
                  <a:pt x="2958307" y="1777999"/>
                </a:lnTo>
                <a:lnTo>
                  <a:pt x="2965841" y="1727199"/>
                </a:lnTo>
                <a:lnTo>
                  <a:pt x="2971725" y="1676399"/>
                </a:lnTo>
                <a:lnTo>
                  <a:pt x="2975945" y="1625599"/>
                </a:lnTo>
                <a:lnTo>
                  <a:pt x="2978487" y="1574799"/>
                </a:lnTo>
                <a:lnTo>
                  <a:pt x="2979337" y="1523999"/>
                </a:lnTo>
                <a:lnTo>
                  <a:pt x="2978487" y="1473199"/>
                </a:lnTo>
                <a:lnTo>
                  <a:pt x="2975945" y="1435099"/>
                </a:lnTo>
                <a:lnTo>
                  <a:pt x="2971725" y="1384299"/>
                </a:lnTo>
                <a:lnTo>
                  <a:pt x="2965841" y="1333499"/>
                </a:lnTo>
                <a:lnTo>
                  <a:pt x="2958307" y="1282699"/>
                </a:lnTo>
                <a:lnTo>
                  <a:pt x="2949138" y="1231899"/>
                </a:lnTo>
                <a:lnTo>
                  <a:pt x="2938346" y="1181099"/>
                </a:lnTo>
                <a:lnTo>
                  <a:pt x="2925946" y="1142999"/>
                </a:lnTo>
                <a:lnTo>
                  <a:pt x="2911952" y="1092199"/>
                </a:lnTo>
                <a:lnTo>
                  <a:pt x="2896377" y="1041399"/>
                </a:lnTo>
                <a:lnTo>
                  <a:pt x="2879236" y="1003299"/>
                </a:lnTo>
                <a:lnTo>
                  <a:pt x="2860543" y="952499"/>
                </a:lnTo>
                <a:lnTo>
                  <a:pt x="2840311" y="914399"/>
                </a:lnTo>
                <a:lnTo>
                  <a:pt x="2818555" y="863599"/>
                </a:lnTo>
                <a:lnTo>
                  <a:pt x="2795287" y="825499"/>
                </a:lnTo>
                <a:lnTo>
                  <a:pt x="2770523" y="774699"/>
                </a:lnTo>
                <a:lnTo>
                  <a:pt x="2744277" y="736599"/>
                </a:lnTo>
                <a:lnTo>
                  <a:pt x="2716561" y="698499"/>
                </a:lnTo>
                <a:lnTo>
                  <a:pt x="2687390" y="660399"/>
                </a:lnTo>
                <a:lnTo>
                  <a:pt x="2656779" y="622299"/>
                </a:lnTo>
                <a:lnTo>
                  <a:pt x="2624740" y="584199"/>
                </a:lnTo>
                <a:lnTo>
                  <a:pt x="2591287" y="546099"/>
                </a:lnTo>
                <a:lnTo>
                  <a:pt x="2556436" y="507999"/>
                </a:lnTo>
                <a:lnTo>
                  <a:pt x="2520383" y="469899"/>
                </a:lnTo>
                <a:lnTo>
                  <a:pt x="2483341" y="444499"/>
                </a:lnTo>
                <a:lnTo>
                  <a:pt x="2445341" y="406399"/>
                </a:lnTo>
                <a:lnTo>
                  <a:pt x="2406418" y="380999"/>
                </a:lnTo>
                <a:lnTo>
                  <a:pt x="2366605" y="342899"/>
                </a:lnTo>
                <a:lnTo>
                  <a:pt x="2325935" y="317499"/>
                </a:lnTo>
                <a:lnTo>
                  <a:pt x="2284442" y="292099"/>
                </a:lnTo>
                <a:lnTo>
                  <a:pt x="2242158" y="266699"/>
                </a:lnTo>
                <a:lnTo>
                  <a:pt x="2199117" y="241299"/>
                </a:lnTo>
                <a:lnTo>
                  <a:pt x="2155352" y="228599"/>
                </a:lnTo>
                <a:lnTo>
                  <a:pt x="2110897" y="203199"/>
                </a:lnTo>
                <a:lnTo>
                  <a:pt x="2065785" y="190499"/>
                </a:lnTo>
                <a:lnTo>
                  <a:pt x="2020049" y="165099"/>
                </a:lnTo>
                <a:lnTo>
                  <a:pt x="1783177" y="101599"/>
                </a:lnTo>
                <a:lnTo>
                  <a:pt x="1734397" y="101599"/>
                </a:lnTo>
                <a:lnTo>
                  <a:pt x="1685226" y="88899"/>
                </a:lnTo>
                <a:lnTo>
                  <a:pt x="2077410" y="88899"/>
                </a:lnTo>
                <a:lnTo>
                  <a:pt x="2123714" y="114299"/>
                </a:lnTo>
                <a:lnTo>
                  <a:pt x="2169391" y="126999"/>
                </a:lnTo>
                <a:lnTo>
                  <a:pt x="2258740" y="177799"/>
                </a:lnTo>
                <a:lnTo>
                  <a:pt x="2302350" y="203199"/>
                </a:lnTo>
                <a:lnTo>
                  <a:pt x="2345206" y="228599"/>
                </a:lnTo>
                <a:lnTo>
                  <a:pt x="2387279" y="253999"/>
                </a:lnTo>
                <a:lnTo>
                  <a:pt x="2428537" y="279399"/>
                </a:lnTo>
                <a:lnTo>
                  <a:pt x="2468948" y="304799"/>
                </a:lnTo>
                <a:lnTo>
                  <a:pt x="2508481" y="342899"/>
                </a:lnTo>
                <a:lnTo>
                  <a:pt x="2547105" y="368299"/>
                </a:lnTo>
                <a:lnTo>
                  <a:pt x="2584787" y="406399"/>
                </a:lnTo>
                <a:lnTo>
                  <a:pt x="2621498" y="444499"/>
                </a:lnTo>
                <a:lnTo>
                  <a:pt x="2657105" y="482599"/>
                </a:lnTo>
                <a:lnTo>
                  <a:pt x="2691338" y="520699"/>
                </a:lnTo>
                <a:lnTo>
                  <a:pt x="2724184" y="558799"/>
                </a:lnTo>
                <a:lnTo>
                  <a:pt x="2755631" y="596899"/>
                </a:lnTo>
                <a:lnTo>
                  <a:pt x="2785665" y="634999"/>
                </a:lnTo>
                <a:lnTo>
                  <a:pt x="2814276" y="673099"/>
                </a:lnTo>
                <a:lnTo>
                  <a:pt x="2841449" y="723899"/>
                </a:lnTo>
                <a:lnTo>
                  <a:pt x="2867173" y="761999"/>
                </a:lnTo>
                <a:lnTo>
                  <a:pt x="2891435" y="812799"/>
                </a:lnTo>
                <a:lnTo>
                  <a:pt x="2914222" y="850899"/>
                </a:lnTo>
                <a:lnTo>
                  <a:pt x="2935522" y="901699"/>
                </a:lnTo>
                <a:lnTo>
                  <a:pt x="2955323" y="939799"/>
                </a:lnTo>
                <a:lnTo>
                  <a:pt x="2973611" y="990599"/>
                </a:lnTo>
                <a:lnTo>
                  <a:pt x="2990375" y="1028699"/>
                </a:lnTo>
                <a:lnTo>
                  <a:pt x="3005602" y="1079499"/>
                </a:lnTo>
                <a:lnTo>
                  <a:pt x="3019279" y="1130299"/>
                </a:lnTo>
                <a:lnTo>
                  <a:pt x="3031394" y="1181099"/>
                </a:lnTo>
                <a:lnTo>
                  <a:pt x="3041934" y="1231899"/>
                </a:lnTo>
                <a:lnTo>
                  <a:pt x="3050887" y="1282699"/>
                </a:lnTo>
                <a:lnTo>
                  <a:pt x="3058241" y="1320799"/>
                </a:lnTo>
                <a:lnTo>
                  <a:pt x="3063982" y="1371599"/>
                </a:lnTo>
                <a:lnTo>
                  <a:pt x="3068098" y="1422399"/>
                </a:lnTo>
                <a:lnTo>
                  <a:pt x="3070577" y="1473199"/>
                </a:lnTo>
                <a:lnTo>
                  <a:pt x="3071406" y="1523999"/>
                </a:lnTo>
                <a:lnTo>
                  <a:pt x="3070577" y="1574799"/>
                </a:lnTo>
                <a:lnTo>
                  <a:pt x="3068098" y="1625599"/>
                </a:lnTo>
                <a:lnTo>
                  <a:pt x="3063982" y="1676399"/>
                </a:lnTo>
                <a:lnTo>
                  <a:pt x="3058241" y="1727199"/>
                </a:lnTo>
                <a:lnTo>
                  <a:pt x="3050887" y="1777999"/>
                </a:lnTo>
                <a:lnTo>
                  <a:pt x="3041934" y="1828799"/>
                </a:lnTo>
                <a:lnTo>
                  <a:pt x="3031394" y="1879599"/>
                </a:lnTo>
                <a:lnTo>
                  <a:pt x="3019279" y="1930399"/>
                </a:lnTo>
                <a:lnTo>
                  <a:pt x="3005602" y="1981199"/>
                </a:lnTo>
                <a:lnTo>
                  <a:pt x="2990375" y="2019299"/>
                </a:lnTo>
                <a:lnTo>
                  <a:pt x="2973611" y="2070099"/>
                </a:lnTo>
                <a:lnTo>
                  <a:pt x="2955323" y="2120899"/>
                </a:lnTo>
                <a:lnTo>
                  <a:pt x="2935522" y="2158999"/>
                </a:lnTo>
                <a:lnTo>
                  <a:pt x="2914222" y="2209799"/>
                </a:lnTo>
                <a:lnTo>
                  <a:pt x="2891435" y="2247899"/>
                </a:lnTo>
                <a:lnTo>
                  <a:pt x="2867173" y="2298699"/>
                </a:lnTo>
                <a:lnTo>
                  <a:pt x="2841449" y="2336799"/>
                </a:lnTo>
                <a:lnTo>
                  <a:pt x="2814276" y="2374899"/>
                </a:lnTo>
                <a:lnTo>
                  <a:pt x="2785665" y="2425699"/>
                </a:lnTo>
                <a:lnTo>
                  <a:pt x="2755631" y="2463799"/>
                </a:lnTo>
                <a:lnTo>
                  <a:pt x="2724184" y="2501899"/>
                </a:lnTo>
                <a:lnTo>
                  <a:pt x="2691338" y="2539999"/>
                </a:lnTo>
                <a:lnTo>
                  <a:pt x="2657105" y="2578099"/>
                </a:lnTo>
                <a:lnTo>
                  <a:pt x="2621498" y="2616199"/>
                </a:lnTo>
                <a:lnTo>
                  <a:pt x="2584787" y="2654299"/>
                </a:lnTo>
                <a:lnTo>
                  <a:pt x="2547105" y="2679699"/>
                </a:lnTo>
                <a:lnTo>
                  <a:pt x="2508481" y="2717799"/>
                </a:lnTo>
                <a:lnTo>
                  <a:pt x="2468948" y="2743199"/>
                </a:lnTo>
                <a:lnTo>
                  <a:pt x="2428537" y="2781299"/>
                </a:lnTo>
                <a:lnTo>
                  <a:pt x="2387279" y="2806699"/>
                </a:lnTo>
                <a:lnTo>
                  <a:pt x="2345206" y="2832099"/>
                </a:lnTo>
                <a:lnTo>
                  <a:pt x="2302349" y="2857499"/>
                </a:lnTo>
                <a:lnTo>
                  <a:pt x="2214410" y="2908299"/>
                </a:lnTo>
                <a:lnTo>
                  <a:pt x="2169391" y="2933699"/>
                </a:lnTo>
                <a:lnTo>
                  <a:pt x="2123714" y="2946399"/>
                </a:lnTo>
                <a:lnTo>
                  <a:pt x="2077410" y="2971799"/>
                </a:lnTo>
                <a:close/>
              </a:path>
              <a:path w="3071495" h="3060700">
                <a:moveTo>
                  <a:pt x="1688194" y="3060699"/>
                </a:moveTo>
                <a:lnTo>
                  <a:pt x="1383212" y="3060699"/>
                </a:lnTo>
                <a:lnTo>
                  <a:pt x="1333027" y="3047999"/>
                </a:lnTo>
                <a:lnTo>
                  <a:pt x="1738378" y="3047999"/>
                </a:lnTo>
                <a:lnTo>
                  <a:pt x="1688194" y="306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07702" y="4002488"/>
            <a:ext cx="3071495" cy="3060700"/>
          </a:xfrm>
          <a:custGeom>
            <a:avLst/>
            <a:gdLst/>
            <a:ahLst/>
            <a:cxnLst/>
            <a:rect l="l" t="t" r="r" b="b"/>
            <a:pathLst>
              <a:path w="3071494" h="3060700">
                <a:moveTo>
                  <a:pt x="1738379" y="12699"/>
                </a:moveTo>
                <a:lnTo>
                  <a:pt x="1333027" y="12699"/>
                </a:lnTo>
                <a:lnTo>
                  <a:pt x="1383212" y="0"/>
                </a:lnTo>
                <a:lnTo>
                  <a:pt x="1688194" y="0"/>
                </a:lnTo>
                <a:lnTo>
                  <a:pt x="1738379" y="12699"/>
                </a:lnTo>
                <a:close/>
              </a:path>
              <a:path w="3071494" h="3060700">
                <a:moveTo>
                  <a:pt x="1788188" y="3047999"/>
                </a:moveTo>
                <a:lnTo>
                  <a:pt x="1283217" y="3047999"/>
                </a:lnTo>
                <a:lnTo>
                  <a:pt x="993996" y="2971799"/>
                </a:lnTo>
                <a:lnTo>
                  <a:pt x="947692" y="2946399"/>
                </a:lnTo>
                <a:lnTo>
                  <a:pt x="902014" y="2933699"/>
                </a:lnTo>
                <a:lnTo>
                  <a:pt x="856995" y="2908299"/>
                </a:lnTo>
                <a:lnTo>
                  <a:pt x="769056" y="2857499"/>
                </a:lnTo>
                <a:lnTo>
                  <a:pt x="726199" y="2832099"/>
                </a:lnTo>
                <a:lnTo>
                  <a:pt x="684126" y="2806699"/>
                </a:lnTo>
                <a:lnTo>
                  <a:pt x="642869" y="2781299"/>
                </a:lnTo>
                <a:lnTo>
                  <a:pt x="602457" y="2743199"/>
                </a:lnTo>
                <a:lnTo>
                  <a:pt x="562924" y="2717799"/>
                </a:lnTo>
                <a:lnTo>
                  <a:pt x="524301" y="2679699"/>
                </a:lnTo>
                <a:lnTo>
                  <a:pt x="486618" y="2654299"/>
                </a:lnTo>
                <a:lnTo>
                  <a:pt x="449908" y="2616199"/>
                </a:lnTo>
                <a:lnTo>
                  <a:pt x="414300" y="2578099"/>
                </a:lnTo>
                <a:lnTo>
                  <a:pt x="380067" y="2539999"/>
                </a:lnTo>
                <a:lnTo>
                  <a:pt x="347221" y="2501899"/>
                </a:lnTo>
                <a:lnTo>
                  <a:pt x="315775" y="2463799"/>
                </a:lnTo>
                <a:lnTo>
                  <a:pt x="285740" y="2425699"/>
                </a:lnTo>
                <a:lnTo>
                  <a:pt x="257130" y="2374899"/>
                </a:lnTo>
                <a:lnTo>
                  <a:pt x="229956" y="2336799"/>
                </a:lnTo>
                <a:lnTo>
                  <a:pt x="204233" y="2298699"/>
                </a:lnTo>
                <a:lnTo>
                  <a:pt x="179971" y="2247899"/>
                </a:lnTo>
                <a:lnTo>
                  <a:pt x="157183" y="2209799"/>
                </a:lnTo>
                <a:lnTo>
                  <a:pt x="135883" y="2158999"/>
                </a:lnTo>
                <a:lnTo>
                  <a:pt x="116083" y="2120899"/>
                </a:lnTo>
                <a:lnTo>
                  <a:pt x="97794" y="2070099"/>
                </a:lnTo>
                <a:lnTo>
                  <a:pt x="81030" y="2019299"/>
                </a:lnTo>
                <a:lnTo>
                  <a:pt x="65803" y="1981199"/>
                </a:lnTo>
                <a:lnTo>
                  <a:pt x="52126" y="1930399"/>
                </a:lnTo>
                <a:lnTo>
                  <a:pt x="40011" y="1879599"/>
                </a:lnTo>
                <a:lnTo>
                  <a:pt x="29471" y="1828799"/>
                </a:lnTo>
                <a:lnTo>
                  <a:pt x="20518" y="1777999"/>
                </a:lnTo>
                <a:lnTo>
                  <a:pt x="13165" y="1727199"/>
                </a:lnTo>
                <a:lnTo>
                  <a:pt x="7424" y="1676399"/>
                </a:lnTo>
                <a:lnTo>
                  <a:pt x="3308" y="1625599"/>
                </a:lnTo>
                <a:lnTo>
                  <a:pt x="829" y="1574799"/>
                </a:lnTo>
                <a:lnTo>
                  <a:pt x="0" y="1523999"/>
                </a:lnTo>
                <a:lnTo>
                  <a:pt x="829" y="1473199"/>
                </a:lnTo>
                <a:lnTo>
                  <a:pt x="3308" y="1422399"/>
                </a:lnTo>
                <a:lnTo>
                  <a:pt x="7424" y="1371599"/>
                </a:lnTo>
                <a:lnTo>
                  <a:pt x="13165" y="1320799"/>
                </a:lnTo>
                <a:lnTo>
                  <a:pt x="20518" y="1282699"/>
                </a:lnTo>
                <a:lnTo>
                  <a:pt x="29471" y="1231899"/>
                </a:lnTo>
                <a:lnTo>
                  <a:pt x="40011" y="1181099"/>
                </a:lnTo>
                <a:lnTo>
                  <a:pt x="52126" y="1130299"/>
                </a:lnTo>
                <a:lnTo>
                  <a:pt x="65803" y="1079499"/>
                </a:lnTo>
                <a:lnTo>
                  <a:pt x="81030" y="1028699"/>
                </a:lnTo>
                <a:lnTo>
                  <a:pt x="97794" y="990599"/>
                </a:lnTo>
                <a:lnTo>
                  <a:pt x="116083" y="939799"/>
                </a:lnTo>
                <a:lnTo>
                  <a:pt x="135883" y="901699"/>
                </a:lnTo>
                <a:lnTo>
                  <a:pt x="157183" y="850899"/>
                </a:lnTo>
                <a:lnTo>
                  <a:pt x="179971" y="800099"/>
                </a:lnTo>
                <a:lnTo>
                  <a:pt x="204233" y="761999"/>
                </a:lnTo>
                <a:lnTo>
                  <a:pt x="229956" y="723899"/>
                </a:lnTo>
                <a:lnTo>
                  <a:pt x="257130" y="673099"/>
                </a:lnTo>
                <a:lnTo>
                  <a:pt x="285740" y="634999"/>
                </a:lnTo>
                <a:lnTo>
                  <a:pt x="315775" y="596899"/>
                </a:lnTo>
                <a:lnTo>
                  <a:pt x="347221" y="558799"/>
                </a:lnTo>
                <a:lnTo>
                  <a:pt x="380067" y="520699"/>
                </a:lnTo>
                <a:lnTo>
                  <a:pt x="414300" y="482599"/>
                </a:lnTo>
                <a:lnTo>
                  <a:pt x="449908" y="444499"/>
                </a:lnTo>
                <a:lnTo>
                  <a:pt x="486618" y="406399"/>
                </a:lnTo>
                <a:lnTo>
                  <a:pt x="524301" y="368299"/>
                </a:lnTo>
                <a:lnTo>
                  <a:pt x="562924" y="342899"/>
                </a:lnTo>
                <a:lnTo>
                  <a:pt x="602457" y="304799"/>
                </a:lnTo>
                <a:lnTo>
                  <a:pt x="642869" y="279399"/>
                </a:lnTo>
                <a:lnTo>
                  <a:pt x="684126" y="253999"/>
                </a:lnTo>
                <a:lnTo>
                  <a:pt x="726199" y="228599"/>
                </a:lnTo>
                <a:lnTo>
                  <a:pt x="769056" y="203199"/>
                </a:lnTo>
                <a:lnTo>
                  <a:pt x="812665" y="177799"/>
                </a:lnTo>
                <a:lnTo>
                  <a:pt x="902014" y="126999"/>
                </a:lnTo>
                <a:lnTo>
                  <a:pt x="947692" y="114299"/>
                </a:lnTo>
                <a:lnTo>
                  <a:pt x="993996" y="88899"/>
                </a:lnTo>
                <a:lnTo>
                  <a:pt x="1283217" y="12699"/>
                </a:lnTo>
                <a:lnTo>
                  <a:pt x="1788188" y="12699"/>
                </a:lnTo>
                <a:lnTo>
                  <a:pt x="2077410" y="88899"/>
                </a:lnTo>
                <a:lnTo>
                  <a:pt x="1386179" y="88899"/>
                </a:lnTo>
                <a:lnTo>
                  <a:pt x="1337009" y="101599"/>
                </a:lnTo>
                <a:lnTo>
                  <a:pt x="1288229" y="101599"/>
                </a:lnTo>
                <a:lnTo>
                  <a:pt x="1051357" y="165099"/>
                </a:lnTo>
                <a:lnTo>
                  <a:pt x="1005621" y="190499"/>
                </a:lnTo>
                <a:lnTo>
                  <a:pt x="960509" y="203199"/>
                </a:lnTo>
                <a:lnTo>
                  <a:pt x="916053" y="228599"/>
                </a:lnTo>
                <a:lnTo>
                  <a:pt x="872289" y="241299"/>
                </a:lnTo>
                <a:lnTo>
                  <a:pt x="829248" y="266699"/>
                </a:lnTo>
                <a:lnTo>
                  <a:pt x="786964" y="292099"/>
                </a:lnTo>
                <a:lnTo>
                  <a:pt x="745470" y="317499"/>
                </a:lnTo>
                <a:lnTo>
                  <a:pt x="704800" y="342899"/>
                </a:lnTo>
                <a:lnTo>
                  <a:pt x="664987" y="380999"/>
                </a:lnTo>
                <a:lnTo>
                  <a:pt x="626064" y="406399"/>
                </a:lnTo>
                <a:lnTo>
                  <a:pt x="588065" y="444499"/>
                </a:lnTo>
                <a:lnTo>
                  <a:pt x="551022" y="469899"/>
                </a:lnTo>
                <a:lnTo>
                  <a:pt x="514970" y="507999"/>
                </a:lnTo>
                <a:lnTo>
                  <a:pt x="480118" y="546099"/>
                </a:lnTo>
                <a:lnTo>
                  <a:pt x="446666" y="584199"/>
                </a:lnTo>
                <a:lnTo>
                  <a:pt x="414627" y="622299"/>
                </a:lnTo>
                <a:lnTo>
                  <a:pt x="384015" y="660399"/>
                </a:lnTo>
                <a:lnTo>
                  <a:pt x="354845" y="698499"/>
                </a:lnTo>
                <a:lnTo>
                  <a:pt x="327129" y="736599"/>
                </a:lnTo>
                <a:lnTo>
                  <a:pt x="300882" y="774699"/>
                </a:lnTo>
                <a:lnTo>
                  <a:pt x="276118" y="825499"/>
                </a:lnTo>
                <a:lnTo>
                  <a:pt x="252851" y="863599"/>
                </a:lnTo>
                <a:lnTo>
                  <a:pt x="231094" y="914399"/>
                </a:lnTo>
                <a:lnTo>
                  <a:pt x="210863" y="952499"/>
                </a:lnTo>
                <a:lnTo>
                  <a:pt x="192169" y="1003299"/>
                </a:lnTo>
                <a:lnTo>
                  <a:pt x="175028" y="1041399"/>
                </a:lnTo>
                <a:lnTo>
                  <a:pt x="159454" y="1092199"/>
                </a:lnTo>
                <a:lnTo>
                  <a:pt x="145460" y="1142999"/>
                </a:lnTo>
                <a:lnTo>
                  <a:pt x="133060" y="1181099"/>
                </a:lnTo>
                <a:lnTo>
                  <a:pt x="122268" y="1231899"/>
                </a:lnTo>
                <a:lnTo>
                  <a:pt x="113098" y="1282699"/>
                </a:lnTo>
                <a:lnTo>
                  <a:pt x="105564" y="1333499"/>
                </a:lnTo>
                <a:lnTo>
                  <a:pt x="99681" y="1384299"/>
                </a:lnTo>
                <a:lnTo>
                  <a:pt x="95461" y="1435099"/>
                </a:lnTo>
                <a:lnTo>
                  <a:pt x="92918" y="1473199"/>
                </a:lnTo>
                <a:lnTo>
                  <a:pt x="92068" y="1523999"/>
                </a:lnTo>
                <a:lnTo>
                  <a:pt x="92918" y="1574799"/>
                </a:lnTo>
                <a:lnTo>
                  <a:pt x="95461" y="1625599"/>
                </a:lnTo>
                <a:lnTo>
                  <a:pt x="99681" y="1676399"/>
                </a:lnTo>
                <a:lnTo>
                  <a:pt x="105564" y="1727199"/>
                </a:lnTo>
                <a:lnTo>
                  <a:pt x="113098" y="1777999"/>
                </a:lnTo>
                <a:lnTo>
                  <a:pt x="122268" y="1828799"/>
                </a:lnTo>
                <a:lnTo>
                  <a:pt x="133060" y="1866899"/>
                </a:lnTo>
                <a:lnTo>
                  <a:pt x="145460" y="1917699"/>
                </a:lnTo>
                <a:lnTo>
                  <a:pt x="159454" y="1968499"/>
                </a:lnTo>
                <a:lnTo>
                  <a:pt x="175028" y="2019299"/>
                </a:lnTo>
                <a:lnTo>
                  <a:pt x="192169" y="2057399"/>
                </a:lnTo>
                <a:lnTo>
                  <a:pt x="210863" y="2108199"/>
                </a:lnTo>
                <a:lnTo>
                  <a:pt x="231094" y="2146299"/>
                </a:lnTo>
                <a:lnTo>
                  <a:pt x="252851" y="2197099"/>
                </a:lnTo>
                <a:lnTo>
                  <a:pt x="276118" y="2235199"/>
                </a:lnTo>
                <a:lnTo>
                  <a:pt x="300882" y="2273299"/>
                </a:lnTo>
                <a:lnTo>
                  <a:pt x="327129" y="2324099"/>
                </a:lnTo>
                <a:lnTo>
                  <a:pt x="354844" y="2362199"/>
                </a:lnTo>
                <a:lnTo>
                  <a:pt x="384015" y="2400299"/>
                </a:lnTo>
                <a:lnTo>
                  <a:pt x="414627" y="2438399"/>
                </a:lnTo>
                <a:lnTo>
                  <a:pt x="446666" y="2476499"/>
                </a:lnTo>
                <a:lnTo>
                  <a:pt x="480118" y="2514599"/>
                </a:lnTo>
                <a:lnTo>
                  <a:pt x="514970" y="2552699"/>
                </a:lnTo>
                <a:lnTo>
                  <a:pt x="551022" y="2590799"/>
                </a:lnTo>
                <a:lnTo>
                  <a:pt x="588065" y="2616199"/>
                </a:lnTo>
                <a:lnTo>
                  <a:pt x="626064" y="2654299"/>
                </a:lnTo>
                <a:lnTo>
                  <a:pt x="664987" y="2679699"/>
                </a:lnTo>
                <a:lnTo>
                  <a:pt x="704800" y="2705099"/>
                </a:lnTo>
                <a:lnTo>
                  <a:pt x="745470" y="2743199"/>
                </a:lnTo>
                <a:lnTo>
                  <a:pt x="786964" y="2768599"/>
                </a:lnTo>
                <a:lnTo>
                  <a:pt x="829248" y="2793999"/>
                </a:lnTo>
                <a:lnTo>
                  <a:pt x="872289" y="2806699"/>
                </a:lnTo>
                <a:lnTo>
                  <a:pt x="960509" y="2857499"/>
                </a:lnTo>
                <a:lnTo>
                  <a:pt x="1005621" y="2870199"/>
                </a:lnTo>
                <a:lnTo>
                  <a:pt x="1051357" y="2895599"/>
                </a:lnTo>
                <a:lnTo>
                  <a:pt x="1239873" y="2946399"/>
                </a:lnTo>
                <a:lnTo>
                  <a:pt x="1288229" y="2946399"/>
                </a:lnTo>
                <a:lnTo>
                  <a:pt x="1337009" y="2959099"/>
                </a:lnTo>
                <a:lnTo>
                  <a:pt x="1386179" y="2959099"/>
                </a:lnTo>
                <a:lnTo>
                  <a:pt x="1435707" y="2971799"/>
                </a:lnTo>
                <a:lnTo>
                  <a:pt x="2077410" y="2971799"/>
                </a:lnTo>
                <a:lnTo>
                  <a:pt x="1788188" y="3047999"/>
                </a:lnTo>
                <a:close/>
              </a:path>
              <a:path w="3071494" h="3060700">
                <a:moveTo>
                  <a:pt x="2077410" y="2971799"/>
                </a:moveTo>
                <a:lnTo>
                  <a:pt x="1635698" y="2971799"/>
                </a:lnTo>
                <a:lnTo>
                  <a:pt x="1685226" y="2959099"/>
                </a:lnTo>
                <a:lnTo>
                  <a:pt x="1734397" y="2959099"/>
                </a:lnTo>
                <a:lnTo>
                  <a:pt x="1783177" y="2946399"/>
                </a:lnTo>
                <a:lnTo>
                  <a:pt x="1831532" y="2946399"/>
                </a:lnTo>
                <a:lnTo>
                  <a:pt x="2020049" y="2895599"/>
                </a:lnTo>
                <a:lnTo>
                  <a:pt x="2065785" y="2870199"/>
                </a:lnTo>
                <a:lnTo>
                  <a:pt x="2110897" y="2857499"/>
                </a:lnTo>
                <a:lnTo>
                  <a:pt x="2199117" y="2806699"/>
                </a:lnTo>
                <a:lnTo>
                  <a:pt x="2242158" y="2793999"/>
                </a:lnTo>
                <a:lnTo>
                  <a:pt x="2284442" y="2768599"/>
                </a:lnTo>
                <a:lnTo>
                  <a:pt x="2325935" y="2743199"/>
                </a:lnTo>
                <a:lnTo>
                  <a:pt x="2366605" y="2705099"/>
                </a:lnTo>
                <a:lnTo>
                  <a:pt x="2406418" y="2679699"/>
                </a:lnTo>
                <a:lnTo>
                  <a:pt x="2445341" y="2654299"/>
                </a:lnTo>
                <a:lnTo>
                  <a:pt x="2483341" y="2616199"/>
                </a:lnTo>
                <a:lnTo>
                  <a:pt x="2520383" y="2590799"/>
                </a:lnTo>
                <a:lnTo>
                  <a:pt x="2556436" y="2552699"/>
                </a:lnTo>
                <a:lnTo>
                  <a:pt x="2591287" y="2514599"/>
                </a:lnTo>
                <a:lnTo>
                  <a:pt x="2624740" y="2476499"/>
                </a:lnTo>
                <a:lnTo>
                  <a:pt x="2656779" y="2438399"/>
                </a:lnTo>
                <a:lnTo>
                  <a:pt x="2687390" y="2400299"/>
                </a:lnTo>
                <a:lnTo>
                  <a:pt x="2716561" y="2362199"/>
                </a:lnTo>
                <a:lnTo>
                  <a:pt x="2744277" y="2324099"/>
                </a:lnTo>
                <a:lnTo>
                  <a:pt x="2770523" y="2273299"/>
                </a:lnTo>
                <a:lnTo>
                  <a:pt x="2795287" y="2235199"/>
                </a:lnTo>
                <a:lnTo>
                  <a:pt x="2818555" y="2197099"/>
                </a:lnTo>
                <a:lnTo>
                  <a:pt x="2840311" y="2146299"/>
                </a:lnTo>
                <a:lnTo>
                  <a:pt x="2860543" y="2108199"/>
                </a:lnTo>
                <a:lnTo>
                  <a:pt x="2879236" y="2057399"/>
                </a:lnTo>
                <a:lnTo>
                  <a:pt x="2896377" y="2019299"/>
                </a:lnTo>
                <a:lnTo>
                  <a:pt x="2911952" y="1968499"/>
                </a:lnTo>
                <a:lnTo>
                  <a:pt x="2925946" y="1917699"/>
                </a:lnTo>
                <a:lnTo>
                  <a:pt x="2938346" y="1866899"/>
                </a:lnTo>
                <a:lnTo>
                  <a:pt x="2949138" y="1828799"/>
                </a:lnTo>
                <a:lnTo>
                  <a:pt x="2958307" y="1777999"/>
                </a:lnTo>
                <a:lnTo>
                  <a:pt x="2965841" y="1727199"/>
                </a:lnTo>
                <a:lnTo>
                  <a:pt x="2971725" y="1676399"/>
                </a:lnTo>
                <a:lnTo>
                  <a:pt x="2975945" y="1625599"/>
                </a:lnTo>
                <a:lnTo>
                  <a:pt x="2978487" y="1574799"/>
                </a:lnTo>
                <a:lnTo>
                  <a:pt x="2979337" y="1523999"/>
                </a:lnTo>
                <a:lnTo>
                  <a:pt x="2978487" y="1473199"/>
                </a:lnTo>
                <a:lnTo>
                  <a:pt x="2975945" y="1435099"/>
                </a:lnTo>
                <a:lnTo>
                  <a:pt x="2971725" y="1384299"/>
                </a:lnTo>
                <a:lnTo>
                  <a:pt x="2965841" y="1333499"/>
                </a:lnTo>
                <a:lnTo>
                  <a:pt x="2958307" y="1282699"/>
                </a:lnTo>
                <a:lnTo>
                  <a:pt x="2949138" y="1231899"/>
                </a:lnTo>
                <a:lnTo>
                  <a:pt x="2938346" y="1181099"/>
                </a:lnTo>
                <a:lnTo>
                  <a:pt x="2925946" y="1142999"/>
                </a:lnTo>
                <a:lnTo>
                  <a:pt x="2911952" y="1092199"/>
                </a:lnTo>
                <a:lnTo>
                  <a:pt x="2896377" y="1041399"/>
                </a:lnTo>
                <a:lnTo>
                  <a:pt x="2879236" y="1003299"/>
                </a:lnTo>
                <a:lnTo>
                  <a:pt x="2860543" y="952499"/>
                </a:lnTo>
                <a:lnTo>
                  <a:pt x="2840311" y="914399"/>
                </a:lnTo>
                <a:lnTo>
                  <a:pt x="2818555" y="863599"/>
                </a:lnTo>
                <a:lnTo>
                  <a:pt x="2795287" y="825499"/>
                </a:lnTo>
                <a:lnTo>
                  <a:pt x="2770523" y="774699"/>
                </a:lnTo>
                <a:lnTo>
                  <a:pt x="2744277" y="736599"/>
                </a:lnTo>
                <a:lnTo>
                  <a:pt x="2716561" y="698499"/>
                </a:lnTo>
                <a:lnTo>
                  <a:pt x="2687390" y="660399"/>
                </a:lnTo>
                <a:lnTo>
                  <a:pt x="2656779" y="622299"/>
                </a:lnTo>
                <a:lnTo>
                  <a:pt x="2624740" y="584199"/>
                </a:lnTo>
                <a:lnTo>
                  <a:pt x="2591287" y="546099"/>
                </a:lnTo>
                <a:lnTo>
                  <a:pt x="2556436" y="507999"/>
                </a:lnTo>
                <a:lnTo>
                  <a:pt x="2520383" y="469899"/>
                </a:lnTo>
                <a:lnTo>
                  <a:pt x="2483341" y="444499"/>
                </a:lnTo>
                <a:lnTo>
                  <a:pt x="2445341" y="406399"/>
                </a:lnTo>
                <a:lnTo>
                  <a:pt x="2406418" y="380999"/>
                </a:lnTo>
                <a:lnTo>
                  <a:pt x="2366605" y="342899"/>
                </a:lnTo>
                <a:lnTo>
                  <a:pt x="2325935" y="317499"/>
                </a:lnTo>
                <a:lnTo>
                  <a:pt x="2284442" y="292099"/>
                </a:lnTo>
                <a:lnTo>
                  <a:pt x="2242158" y="266699"/>
                </a:lnTo>
                <a:lnTo>
                  <a:pt x="2199117" y="241299"/>
                </a:lnTo>
                <a:lnTo>
                  <a:pt x="2155352" y="228599"/>
                </a:lnTo>
                <a:lnTo>
                  <a:pt x="2110897" y="203199"/>
                </a:lnTo>
                <a:lnTo>
                  <a:pt x="2065785" y="190499"/>
                </a:lnTo>
                <a:lnTo>
                  <a:pt x="2020049" y="165099"/>
                </a:lnTo>
                <a:lnTo>
                  <a:pt x="1783177" y="101599"/>
                </a:lnTo>
                <a:lnTo>
                  <a:pt x="1734397" y="101599"/>
                </a:lnTo>
                <a:lnTo>
                  <a:pt x="1685226" y="88899"/>
                </a:lnTo>
                <a:lnTo>
                  <a:pt x="2077410" y="88899"/>
                </a:lnTo>
                <a:lnTo>
                  <a:pt x="2123714" y="114299"/>
                </a:lnTo>
                <a:lnTo>
                  <a:pt x="2169391" y="126999"/>
                </a:lnTo>
                <a:lnTo>
                  <a:pt x="2258740" y="177799"/>
                </a:lnTo>
                <a:lnTo>
                  <a:pt x="2302350" y="203199"/>
                </a:lnTo>
                <a:lnTo>
                  <a:pt x="2345206" y="228599"/>
                </a:lnTo>
                <a:lnTo>
                  <a:pt x="2387279" y="253999"/>
                </a:lnTo>
                <a:lnTo>
                  <a:pt x="2428537" y="279399"/>
                </a:lnTo>
                <a:lnTo>
                  <a:pt x="2468948" y="304799"/>
                </a:lnTo>
                <a:lnTo>
                  <a:pt x="2508481" y="342899"/>
                </a:lnTo>
                <a:lnTo>
                  <a:pt x="2547105" y="368299"/>
                </a:lnTo>
                <a:lnTo>
                  <a:pt x="2584787" y="406399"/>
                </a:lnTo>
                <a:lnTo>
                  <a:pt x="2621498" y="444499"/>
                </a:lnTo>
                <a:lnTo>
                  <a:pt x="2657105" y="482599"/>
                </a:lnTo>
                <a:lnTo>
                  <a:pt x="2691338" y="520699"/>
                </a:lnTo>
                <a:lnTo>
                  <a:pt x="2724184" y="558799"/>
                </a:lnTo>
                <a:lnTo>
                  <a:pt x="2755631" y="596899"/>
                </a:lnTo>
                <a:lnTo>
                  <a:pt x="2785665" y="634999"/>
                </a:lnTo>
                <a:lnTo>
                  <a:pt x="2814276" y="673099"/>
                </a:lnTo>
                <a:lnTo>
                  <a:pt x="2841449" y="723899"/>
                </a:lnTo>
                <a:lnTo>
                  <a:pt x="2867173" y="761999"/>
                </a:lnTo>
                <a:lnTo>
                  <a:pt x="2891435" y="812799"/>
                </a:lnTo>
                <a:lnTo>
                  <a:pt x="2914222" y="850899"/>
                </a:lnTo>
                <a:lnTo>
                  <a:pt x="2935522" y="901699"/>
                </a:lnTo>
                <a:lnTo>
                  <a:pt x="2955323" y="939799"/>
                </a:lnTo>
                <a:lnTo>
                  <a:pt x="2973611" y="990599"/>
                </a:lnTo>
                <a:lnTo>
                  <a:pt x="2990375" y="1028699"/>
                </a:lnTo>
                <a:lnTo>
                  <a:pt x="3005602" y="1079499"/>
                </a:lnTo>
                <a:lnTo>
                  <a:pt x="3019279" y="1130299"/>
                </a:lnTo>
                <a:lnTo>
                  <a:pt x="3031394" y="1181099"/>
                </a:lnTo>
                <a:lnTo>
                  <a:pt x="3041934" y="1231899"/>
                </a:lnTo>
                <a:lnTo>
                  <a:pt x="3050887" y="1282699"/>
                </a:lnTo>
                <a:lnTo>
                  <a:pt x="3058241" y="1320799"/>
                </a:lnTo>
                <a:lnTo>
                  <a:pt x="3063982" y="1371599"/>
                </a:lnTo>
                <a:lnTo>
                  <a:pt x="3068098" y="1422399"/>
                </a:lnTo>
                <a:lnTo>
                  <a:pt x="3070577" y="1473199"/>
                </a:lnTo>
                <a:lnTo>
                  <a:pt x="3071406" y="1523999"/>
                </a:lnTo>
                <a:lnTo>
                  <a:pt x="3070577" y="1574799"/>
                </a:lnTo>
                <a:lnTo>
                  <a:pt x="3068098" y="1625599"/>
                </a:lnTo>
                <a:lnTo>
                  <a:pt x="3063982" y="1676399"/>
                </a:lnTo>
                <a:lnTo>
                  <a:pt x="3058241" y="1727199"/>
                </a:lnTo>
                <a:lnTo>
                  <a:pt x="3050887" y="1777999"/>
                </a:lnTo>
                <a:lnTo>
                  <a:pt x="3041934" y="1828799"/>
                </a:lnTo>
                <a:lnTo>
                  <a:pt x="3031394" y="1879599"/>
                </a:lnTo>
                <a:lnTo>
                  <a:pt x="3019279" y="1930399"/>
                </a:lnTo>
                <a:lnTo>
                  <a:pt x="3005602" y="1981199"/>
                </a:lnTo>
                <a:lnTo>
                  <a:pt x="2990375" y="2019299"/>
                </a:lnTo>
                <a:lnTo>
                  <a:pt x="2973611" y="2070099"/>
                </a:lnTo>
                <a:lnTo>
                  <a:pt x="2955323" y="2120899"/>
                </a:lnTo>
                <a:lnTo>
                  <a:pt x="2935522" y="2158999"/>
                </a:lnTo>
                <a:lnTo>
                  <a:pt x="2914222" y="2209799"/>
                </a:lnTo>
                <a:lnTo>
                  <a:pt x="2891435" y="2247899"/>
                </a:lnTo>
                <a:lnTo>
                  <a:pt x="2867173" y="2298699"/>
                </a:lnTo>
                <a:lnTo>
                  <a:pt x="2841449" y="2336799"/>
                </a:lnTo>
                <a:lnTo>
                  <a:pt x="2814276" y="2374899"/>
                </a:lnTo>
                <a:lnTo>
                  <a:pt x="2785665" y="2425699"/>
                </a:lnTo>
                <a:lnTo>
                  <a:pt x="2755631" y="2463799"/>
                </a:lnTo>
                <a:lnTo>
                  <a:pt x="2724184" y="2501899"/>
                </a:lnTo>
                <a:lnTo>
                  <a:pt x="2691338" y="2539999"/>
                </a:lnTo>
                <a:lnTo>
                  <a:pt x="2657105" y="2578099"/>
                </a:lnTo>
                <a:lnTo>
                  <a:pt x="2621498" y="2616199"/>
                </a:lnTo>
                <a:lnTo>
                  <a:pt x="2584787" y="2654299"/>
                </a:lnTo>
                <a:lnTo>
                  <a:pt x="2547105" y="2679699"/>
                </a:lnTo>
                <a:lnTo>
                  <a:pt x="2508481" y="2717799"/>
                </a:lnTo>
                <a:lnTo>
                  <a:pt x="2468948" y="2743199"/>
                </a:lnTo>
                <a:lnTo>
                  <a:pt x="2428537" y="2781299"/>
                </a:lnTo>
                <a:lnTo>
                  <a:pt x="2387279" y="2806699"/>
                </a:lnTo>
                <a:lnTo>
                  <a:pt x="2345206" y="2832099"/>
                </a:lnTo>
                <a:lnTo>
                  <a:pt x="2302349" y="2857499"/>
                </a:lnTo>
                <a:lnTo>
                  <a:pt x="2214410" y="2908299"/>
                </a:lnTo>
                <a:lnTo>
                  <a:pt x="2169391" y="2933699"/>
                </a:lnTo>
                <a:lnTo>
                  <a:pt x="2123714" y="2946399"/>
                </a:lnTo>
                <a:lnTo>
                  <a:pt x="2077410" y="2971799"/>
                </a:lnTo>
                <a:close/>
              </a:path>
              <a:path w="3071494" h="3060700">
                <a:moveTo>
                  <a:pt x="1688194" y="3060699"/>
                </a:moveTo>
                <a:lnTo>
                  <a:pt x="1383212" y="3060699"/>
                </a:lnTo>
                <a:lnTo>
                  <a:pt x="1333027" y="3047999"/>
                </a:lnTo>
                <a:lnTo>
                  <a:pt x="1738378" y="3047999"/>
                </a:lnTo>
                <a:lnTo>
                  <a:pt x="1688194" y="306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11362" y="5467989"/>
            <a:ext cx="4196080" cy="190500"/>
            <a:chOff x="211362" y="5467989"/>
            <a:chExt cx="4196080" cy="190500"/>
          </a:xfrm>
        </p:grpSpPr>
        <p:sp>
          <p:nvSpPr>
            <p:cNvPr id="7" name="object 7"/>
            <p:cNvSpPr/>
            <p:nvPr/>
          </p:nvSpPr>
          <p:spPr>
            <a:xfrm>
              <a:off x="211362" y="5563230"/>
              <a:ext cx="4160520" cy="0"/>
            </a:xfrm>
            <a:custGeom>
              <a:avLst/>
              <a:gdLst/>
              <a:ahLst/>
              <a:cxnLst/>
              <a:rect l="l" t="t" r="r" b="b"/>
              <a:pathLst>
                <a:path w="4160520">
                  <a:moveTo>
                    <a:pt x="0" y="0"/>
                  </a:moveTo>
                  <a:lnTo>
                    <a:pt x="416019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8264" y="5491793"/>
              <a:ext cx="95250" cy="142875"/>
            </a:xfrm>
            <a:custGeom>
              <a:avLst/>
              <a:gdLst/>
              <a:ahLst/>
              <a:cxnLst/>
              <a:rect l="l" t="t" r="r" b="b"/>
              <a:pathLst>
                <a:path w="95250" h="142875">
                  <a:moveTo>
                    <a:pt x="0" y="0"/>
                  </a:moveTo>
                  <a:lnTo>
                    <a:pt x="95196" y="71437"/>
                  </a:lnTo>
                  <a:lnTo>
                    <a:pt x="0" y="142874"/>
                  </a:lnTo>
                </a:path>
              </a:pathLst>
            </a:custGeom>
            <a:ln w="47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68070" y="5515614"/>
            <a:ext cx="4196080" cy="190500"/>
            <a:chOff x="4668070" y="5515614"/>
            <a:chExt cx="4196080" cy="190500"/>
          </a:xfrm>
        </p:grpSpPr>
        <p:sp>
          <p:nvSpPr>
            <p:cNvPr id="10" name="object 10"/>
            <p:cNvSpPr/>
            <p:nvPr/>
          </p:nvSpPr>
          <p:spPr>
            <a:xfrm>
              <a:off x="4668070" y="5610855"/>
              <a:ext cx="4160520" cy="0"/>
            </a:xfrm>
            <a:custGeom>
              <a:avLst/>
              <a:gdLst/>
              <a:ahLst/>
              <a:cxnLst/>
              <a:rect l="l" t="t" r="r" b="b"/>
              <a:pathLst>
                <a:path w="4160520">
                  <a:moveTo>
                    <a:pt x="0" y="0"/>
                  </a:moveTo>
                  <a:lnTo>
                    <a:pt x="416019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44972" y="5539418"/>
              <a:ext cx="95250" cy="142875"/>
            </a:xfrm>
            <a:custGeom>
              <a:avLst/>
              <a:gdLst/>
              <a:ahLst/>
              <a:cxnLst/>
              <a:rect l="l" t="t" r="r" b="b"/>
              <a:pathLst>
                <a:path w="95250" h="142875">
                  <a:moveTo>
                    <a:pt x="0" y="0"/>
                  </a:moveTo>
                  <a:lnTo>
                    <a:pt x="95196" y="71437"/>
                  </a:lnTo>
                  <a:lnTo>
                    <a:pt x="0" y="142874"/>
                  </a:lnTo>
                </a:path>
              </a:pathLst>
            </a:custGeom>
            <a:ln w="47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412737" y="5515614"/>
            <a:ext cx="4196080" cy="190500"/>
            <a:chOff x="9412737" y="5515614"/>
            <a:chExt cx="4196080" cy="190500"/>
          </a:xfrm>
        </p:grpSpPr>
        <p:sp>
          <p:nvSpPr>
            <p:cNvPr id="13" name="object 13"/>
            <p:cNvSpPr/>
            <p:nvPr/>
          </p:nvSpPr>
          <p:spPr>
            <a:xfrm>
              <a:off x="9412737" y="5610855"/>
              <a:ext cx="4160520" cy="0"/>
            </a:xfrm>
            <a:custGeom>
              <a:avLst/>
              <a:gdLst/>
              <a:ahLst/>
              <a:cxnLst/>
              <a:rect l="l" t="t" r="r" b="b"/>
              <a:pathLst>
                <a:path w="4160519">
                  <a:moveTo>
                    <a:pt x="0" y="0"/>
                  </a:moveTo>
                  <a:lnTo>
                    <a:pt x="416019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89638" y="5539418"/>
              <a:ext cx="95250" cy="142875"/>
            </a:xfrm>
            <a:custGeom>
              <a:avLst/>
              <a:gdLst/>
              <a:ahLst/>
              <a:cxnLst/>
              <a:rect l="l" t="t" r="r" b="b"/>
              <a:pathLst>
                <a:path w="95250" h="142875">
                  <a:moveTo>
                    <a:pt x="0" y="0"/>
                  </a:moveTo>
                  <a:lnTo>
                    <a:pt x="95196" y="71437"/>
                  </a:lnTo>
                  <a:lnTo>
                    <a:pt x="0" y="142874"/>
                  </a:lnTo>
                </a:path>
              </a:pathLst>
            </a:custGeom>
            <a:ln w="47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957394" y="5563239"/>
            <a:ext cx="4196080" cy="190500"/>
            <a:chOff x="13957394" y="5563239"/>
            <a:chExt cx="4196080" cy="190500"/>
          </a:xfrm>
        </p:grpSpPr>
        <p:sp>
          <p:nvSpPr>
            <p:cNvPr id="16" name="object 16"/>
            <p:cNvSpPr/>
            <p:nvPr/>
          </p:nvSpPr>
          <p:spPr>
            <a:xfrm>
              <a:off x="13957394" y="5658480"/>
              <a:ext cx="4160520" cy="0"/>
            </a:xfrm>
            <a:custGeom>
              <a:avLst/>
              <a:gdLst/>
              <a:ahLst/>
              <a:cxnLst/>
              <a:rect l="l" t="t" r="r" b="b"/>
              <a:pathLst>
                <a:path w="4160519">
                  <a:moveTo>
                    <a:pt x="0" y="0"/>
                  </a:moveTo>
                  <a:lnTo>
                    <a:pt x="416019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34297" y="5587043"/>
              <a:ext cx="95250" cy="142875"/>
            </a:xfrm>
            <a:custGeom>
              <a:avLst/>
              <a:gdLst/>
              <a:ahLst/>
              <a:cxnLst/>
              <a:rect l="l" t="t" r="r" b="b"/>
              <a:pathLst>
                <a:path w="95250" h="142875">
                  <a:moveTo>
                    <a:pt x="0" y="0"/>
                  </a:moveTo>
                  <a:lnTo>
                    <a:pt x="95196" y="71437"/>
                  </a:lnTo>
                  <a:lnTo>
                    <a:pt x="0" y="142874"/>
                  </a:lnTo>
                </a:path>
              </a:pathLst>
            </a:custGeom>
            <a:ln w="47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203301" y="3430698"/>
            <a:ext cx="190500" cy="4196080"/>
            <a:chOff x="2203301" y="3430698"/>
            <a:chExt cx="190500" cy="4196080"/>
          </a:xfrm>
        </p:grpSpPr>
        <p:sp>
          <p:nvSpPr>
            <p:cNvPr id="19" name="object 19"/>
            <p:cNvSpPr/>
            <p:nvPr/>
          </p:nvSpPr>
          <p:spPr>
            <a:xfrm>
              <a:off x="2298542" y="3466399"/>
              <a:ext cx="0" cy="4160520"/>
            </a:xfrm>
            <a:custGeom>
              <a:avLst/>
              <a:gdLst/>
              <a:ahLst/>
              <a:cxnLst/>
              <a:rect l="l" t="t" r="r" b="b"/>
              <a:pathLst>
                <a:path h="4160520">
                  <a:moveTo>
                    <a:pt x="0" y="4160197"/>
                  </a:moveTo>
                  <a:lnTo>
                    <a:pt x="0" y="0"/>
                  </a:lnTo>
                </a:path>
              </a:pathLst>
            </a:custGeom>
            <a:ln w="47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27104" y="3454501"/>
              <a:ext cx="142875" cy="95250"/>
            </a:xfrm>
            <a:custGeom>
              <a:avLst/>
              <a:gdLst/>
              <a:ahLst/>
              <a:cxnLst/>
              <a:rect l="l" t="t" r="r" b="b"/>
              <a:pathLst>
                <a:path w="142875" h="95250">
                  <a:moveTo>
                    <a:pt x="0" y="95196"/>
                  </a:moveTo>
                  <a:lnTo>
                    <a:pt x="71437" y="0"/>
                  </a:lnTo>
                  <a:lnTo>
                    <a:pt x="142874" y="95196"/>
                  </a:lnTo>
                </a:path>
              </a:pathLst>
            </a:custGeom>
            <a:ln w="47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636197" y="3573573"/>
            <a:ext cx="190500" cy="4196080"/>
            <a:chOff x="6636197" y="3573573"/>
            <a:chExt cx="190500" cy="4196080"/>
          </a:xfrm>
        </p:grpSpPr>
        <p:sp>
          <p:nvSpPr>
            <p:cNvPr id="22" name="object 22"/>
            <p:cNvSpPr/>
            <p:nvPr/>
          </p:nvSpPr>
          <p:spPr>
            <a:xfrm>
              <a:off x="6731437" y="3609274"/>
              <a:ext cx="0" cy="4160520"/>
            </a:xfrm>
            <a:custGeom>
              <a:avLst/>
              <a:gdLst/>
              <a:ahLst/>
              <a:cxnLst/>
              <a:rect l="l" t="t" r="r" b="b"/>
              <a:pathLst>
                <a:path h="4160520">
                  <a:moveTo>
                    <a:pt x="0" y="4160197"/>
                  </a:moveTo>
                  <a:lnTo>
                    <a:pt x="0" y="0"/>
                  </a:lnTo>
                </a:path>
              </a:pathLst>
            </a:custGeom>
            <a:ln w="47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60000" y="3597376"/>
              <a:ext cx="142875" cy="95250"/>
            </a:xfrm>
            <a:custGeom>
              <a:avLst/>
              <a:gdLst/>
              <a:ahLst/>
              <a:cxnLst/>
              <a:rect l="l" t="t" r="r" b="b"/>
              <a:pathLst>
                <a:path w="142875" h="95250">
                  <a:moveTo>
                    <a:pt x="0" y="95196"/>
                  </a:moveTo>
                  <a:lnTo>
                    <a:pt x="71437" y="0"/>
                  </a:lnTo>
                  <a:lnTo>
                    <a:pt x="142874" y="95196"/>
                  </a:lnTo>
                </a:path>
              </a:pathLst>
            </a:custGeom>
            <a:ln w="47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1280858" y="3478323"/>
            <a:ext cx="190500" cy="4196080"/>
            <a:chOff x="11280858" y="3478323"/>
            <a:chExt cx="190500" cy="4196080"/>
          </a:xfrm>
        </p:grpSpPr>
        <p:sp>
          <p:nvSpPr>
            <p:cNvPr id="25" name="object 25"/>
            <p:cNvSpPr/>
            <p:nvPr/>
          </p:nvSpPr>
          <p:spPr>
            <a:xfrm>
              <a:off x="11376099" y="3514024"/>
              <a:ext cx="0" cy="4160520"/>
            </a:xfrm>
            <a:custGeom>
              <a:avLst/>
              <a:gdLst/>
              <a:ahLst/>
              <a:cxnLst/>
              <a:rect l="l" t="t" r="r" b="b"/>
              <a:pathLst>
                <a:path h="4160520">
                  <a:moveTo>
                    <a:pt x="0" y="4160197"/>
                  </a:moveTo>
                  <a:lnTo>
                    <a:pt x="0" y="0"/>
                  </a:lnTo>
                </a:path>
              </a:pathLst>
            </a:custGeom>
            <a:ln w="47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04661" y="3502126"/>
              <a:ext cx="142875" cy="95250"/>
            </a:xfrm>
            <a:custGeom>
              <a:avLst/>
              <a:gdLst/>
              <a:ahLst/>
              <a:cxnLst/>
              <a:rect l="l" t="t" r="r" b="b"/>
              <a:pathLst>
                <a:path w="142875" h="95250">
                  <a:moveTo>
                    <a:pt x="0" y="95196"/>
                  </a:moveTo>
                  <a:lnTo>
                    <a:pt x="71437" y="0"/>
                  </a:lnTo>
                  <a:lnTo>
                    <a:pt x="142874" y="95196"/>
                  </a:lnTo>
                </a:path>
              </a:pathLst>
            </a:custGeom>
            <a:ln w="47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5925519" y="3525948"/>
            <a:ext cx="190500" cy="4196080"/>
            <a:chOff x="15925519" y="3525948"/>
            <a:chExt cx="190500" cy="4196080"/>
          </a:xfrm>
        </p:grpSpPr>
        <p:sp>
          <p:nvSpPr>
            <p:cNvPr id="28" name="object 28"/>
            <p:cNvSpPr/>
            <p:nvPr/>
          </p:nvSpPr>
          <p:spPr>
            <a:xfrm>
              <a:off x="16020760" y="3561649"/>
              <a:ext cx="0" cy="4160520"/>
            </a:xfrm>
            <a:custGeom>
              <a:avLst/>
              <a:gdLst/>
              <a:ahLst/>
              <a:cxnLst/>
              <a:rect l="l" t="t" r="r" b="b"/>
              <a:pathLst>
                <a:path h="4160520">
                  <a:moveTo>
                    <a:pt x="0" y="4160197"/>
                  </a:moveTo>
                  <a:lnTo>
                    <a:pt x="0" y="0"/>
                  </a:lnTo>
                </a:path>
              </a:pathLst>
            </a:custGeom>
            <a:ln w="47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949322" y="3549751"/>
              <a:ext cx="142875" cy="95250"/>
            </a:xfrm>
            <a:custGeom>
              <a:avLst/>
              <a:gdLst/>
              <a:ahLst/>
              <a:cxnLst/>
              <a:rect l="l" t="t" r="r" b="b"/>
              <a:pathLst>
                <a:path w="142875" h="95250">
                  <a:moveTo>
                    <a:pt x="0" y="95196"/>
                  </a:moveTo>
                  <a:lnTo>
                    <a:pt x="71437" y="0"/>
                  </a:lnTo>
                  <a:lnTo>
                    <a:pt x="142874" y="95196"/>
                  </a:lnTo>
                </a:path>
              </a:pathLst>
            </a:custGeom>
            <a:ln w="47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0481" y="8389488"/>
            <a:ext cx="885824" cy="88582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169973" y="258186"/>
            <a:ext cx="16438244" cy="2182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72150" marR="5080" indent="-5760085" algn="ctr">
              <a:lnSpc>
                <a:spcPct val="117000"/>
              </a:lnSpc>
              <a:spcBef>
                <a:spcPts val="90"/>
              </a:spcBef>
            </a:pPr>
            <a:r>
              <a:rPr sz="6000" b="1" spc="44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Знаки</a:t>
            </a:r>
            <a:r>
              <a:rPr sz="6000" b="1" spc="-17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ru-RU" sz="6000" b="1" spc="-17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тригонометрических </a:t>
            </a:r>
            <a:r>
              <a:rPr sz="6000" b="1" spc="37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функций</a:t>
            </a:r>
            <a:r>
              <a:rPr sz="6000" b="1" spc="-1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sz="6000" b="1" spc="33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на</a:t>
            </a:r>
          </a:p>
          <a:p>
            <a:pPr marL="5772150" marR="5080" indent="-5760085" algn="ctr">
              <a:lnSpc>
                <a:spcPct val="117000"/>
              </a:lnSpc>
              <a:spcBef>
                <a:spcPts val="90"/>
              </a:spcBef>
            </a:pPr>
            <a:r>
              <a:rPr lang="ru-RU" sz="6000" b="1" spc="33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единичной </a:t>
            </a:r>
            <a:r>
              <a:rPr sz="6000" b="1" spc="33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окружности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92739" y="4207505"/>
            <a:ext cx="1958975" cy="269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520"/>
              </a:lnSpc>
              <a:spcBef>
                <a:spcPts val="100"/>
              </a:spcBef>
              <a:tabLst>
                <a:tab pos="1301115" algn="l"/>
              </a:tabLst>
            </a:pPr>
            <a:r>
              <a:rPr sz="9000" dirty="0">
                <a:latin typeface="Times New Roman" panose="02020603050405020304"/>
                <a:cs typeface="Times New Roman" panose="02020603050405020304"/>
              </a:rPr>
              <a:t>+	</a:t>
            </a:r>
            <a:r>
              <a:rPr sz="13500" baseline="-1000" dirty="0">
                <a:latin typeface="Times New Roman" panose="02020603050405020304"/>
                <a:cs typeface="Times New Roman" panose="02020603050405020304"/>
              </a:rPr>
              <a:t>+</a:t>
            </a:r>
            <a:endParaRPr sz="13500" baseline="-1000">
              <a:latin typeface="Times New Roman" panose="02020603050405020304"/>
              <a:cs typeface="Times New Roman" panose="02020603050405020304"/>
            </a:endParaRPr>
          </a:p>
          <a:p>
            <a:pPr marL="144145">
              <a:lnSpc>
                <a:spcPts val="10520"/>
              </a:lnSpc>
              <a:tabLst>
                <a:tab pos="1433195" algn="l"/>
              </a:tabLst>
            </a:pPr>
            <a:r>
              <a:rPr sz="9000" spc="-5" dirty="0">
                <a:latin typeface="Times New Roman" panose="02020603050405020304"/>
                <a:cs typeface="Times New Roman" panose="02020603050405020304"/>
              </a:rPr>
              <a:t>-	-</a:t>
            </a:r>
            <a:endParaRPr sz="9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66197" y="4183693"/>
            <a:ext cx="1776730" cy="272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10"/>
              </a:lnSpc>
              <a:spcBef>
                <a:spcPts val="100"/>
              </a:spcBef>
              <a:tabLst>
                <a:tab pos="1118870" algn="l"/>
              </a:tabLst>
            </a:pPr>
            <a:r>
              <a:rPr sz="9000" spc="-5" dirty="0">
                <a:latin typeface="Times New Roman" panose="02020603050405020304"/>
                <a:cs typeface="Times New Roman" panose="02020603050405020304"/>
              </a:rPr>
              <a:t>-	</a:t>
            </a:r>
            <a:r>
              <a:rPr sz="13500" spc="-7" baseline="-1000" dirty="0">
                <a:latin typeface="Times New Roman" panose="02020603050405020304"/>
                <a:cs typeface="Times New Roman" panose="02020603050405020304"/>
              </a:rPr>
              <a:t>+</a:t>
            </a:r>
            <a:endParaRPr sz="13500" baseline="-1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0610"/>
              </a:lnSpc>
              <a:tabLst>
                <a:tab pos="1118870" algn="l"/>
              </a:tabLst>
            </a:pPr>
            <a:r>
              <a:rPr sz="9000" spc="-5" dirty="0">
                <a:latin typeface="Times New Roman" panose="02020603050405020304"/>
                <a:cs typeface="Times New Roman" panose="02020603050405020304"/>
              </a:rPr>
              <a:t>-	+</a:t>
            </a:r>
            <a:endParaRPr sz="9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10039" y="4183693"/>
            <a:ext cx="1978025" cy="272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>
              <a:lnSpc>
                <a:spcPts val="10610"/>
              </a:lnSpc>
              <a:spcBef>
                <a:spcPts val="100"/>
              </a:spcBef>
              <a:tabLst>
                <a:tab pos="1319530" algn="l"/>
              </a:tabLst>
            </a:pPr>
            <a:r>
              <a:rPr sz="9000" spc="-5" dirty="0">
                <a:latin typeface="Times New Roman" panose="02020603050405020304"/>
                <a:cs typeface="Times New Roman" panose="02020603050405020304"/>
              </a:rPr>
              <a:t>-	+</a:t>
            </a:r>
            <a:endParaRPr sz="9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0610"/>
              </a:lnSpc>
              <a:tabLst>
                <a:tab pos="1451610" algn="l"/>
              </a:tabLst>
            </a:pPr>
            <a:r>
              <a:rPr sz="9000" dirty="0">
                <a:latin typeface="Times New Roman" panose="02020603050405020304"/>
                <a:cs typeface="Times New Roman" panose="02020603050405020304"/>
              </a:rPr>
              <a:t>+	-</a:t>
            </a:r>
            <a:endParaRPr sz="9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044928" y="4183693"/>
            <a:ext cx="1894205" cy="272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10"/>
              </a:lnSpc>
              <a:spcBef>
                <a:spcPts val="100"/>
              </a:spcBef>
              <a:tabLst>
                <a:tab pos="1226185" algn="l"/>
              </a:tabLst>
            </a:pPr>
            <a:r>
              <a:rPr sz="9000" spc="-5" dirty="0">
                <a:latin typeface="Times New Roman" panose="02020603050405020304"/>
                <a:cs typeface="Times New Roman" panose="02020603050405020304"/>
              </a:rPr>
              <a:t>-	</a:t>
            </a:r>
            <a:r>
              <a:rPr sz="13500" spc="-7" baseline="-1000" dirty="0">
                <a:latin typeface="Times New Roman" panose="02020603050405020304"/>
                <a:cs typeface="Times New Roman" panose="02020603050405020304"/>
              </a:rPr>
              <a:t>+</a:t>
            </a:r>
            <a:endParaRPr sz="13500" baseline="-1000">
              <a:latin typeface="Times New Roman" panose="02020603050405020304"/>
              <a:cs typeface="Times New Roman" panose="02020603050405020304"/>
            </a:endParaRPr>
          </a:p>
          <a:p>
            <a:pPr marL="22225">
              <a:lnSpc>
                <a:spcPts val="10610"/>
              </a:lnSpc>
              <a:tabLst>
                <a:tab pos="1499870" algn="l"/>
              </a:tabLst>
            </a:pPr>
            <a:r>
              <a:rPr sz="9000" dirty="0">
                <a:latin typeface="Times New Roman" panose="02020603050405020304"/>
                <a:cs typeface="Times New Roman" panose="02020603050405020304"/>
              </a:rPr>
              <a:t>+	-</a:t>
            </a:r>
            <a:endParaRPr sz="9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167735" y="7710288"/>
            <a:ext cx="1976120" cy="1858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0" b="1" spc="5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2000"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2000" b="1" spc="10" dirty="0">
                <a:latin typeface="Times New Roman" panose="02020603050405020304"/>
                <a:cs typeface="Times New Roman" panose="02020603050405020304"/>
              </a:rPr>
              <a:t>g</a:t>
            </a:r>
            <a:endParaRPr sz="1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37921" y="7757913"/>
            <a:ext cx="1297940" cy="1858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0"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2000" b="1" spc="10" dirty="0">
                <a:latin typeface="Times New Roman" panose="02020603050405020304"/>
                <a:cs typeface="Times New Roman" panose="02020603050405020304"/>
              </a:rPr>
              <a:t>g</a:t>
            </a:r>
            <a:endParaRPr sz="1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6783" y="7758001"/>
            <a:ext cx="1887220" cy="1852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950" b="1" spc="5" dirty="0">
                <a:latin typeface="Times New Roman" panose="02020603050405020304"/>
                <a:cs typeface="Times New Roman" panose="02020603050405020304"/>
              </a:rPr>
              <a:t>si</a:t>
            </a:r>
            <a:r>
              <a:rPr sz="11950" b="1" spc="15" dirty="0">
                <a:latin typeface="Times New Roman" panose="02020603050405020304"/>
                <a:cs typeface="Times New Roman" panose="02020603050405020304"/>
              </a:rPr>
              <a:t>n</a:t>
            </a:r>
            <a:endParaRPr sz="119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57852" y="7710288"/>
            <a:ext cx="2061845" cy="1858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0" b="1" spc="5" dirty="0">
                <a:latin typeface="Times New Roman" panose="02020603050405020304"/>
                <a:cs typeface="Times New Roman" panose="02020603050405020304"/>
              </a:rPr>
              <a:t>cos</a:t>
            </a:r>
            <a:endParaRPr sz="12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0165" y="8389488"/>
            <a:ext cx="885824" cy="88582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0830" y="8374998"/>
            <a:ext cx="885824" cy="88582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0834" y="8374998"/>
            <a:ext cx="885824" cy="88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2625" marR="5080" indent="-2981960">
              <a:lnSpc>
                <a:spcPct val="118000"/>
              </a:lnSpc>
              <a:spcBef>
                <a:spcPts val="95"/>
              </a:spcBef>
            </a:pPr>
            <a:r>
              <a:rPr spc="240" dirty="0"/>
              <a:t>Таблица</a:t>
            </a:r>
            <a:r>
              <a:rPr spc="-190" dirty="0"/>
              <a:t> </a:t>
            </a:r>
            <a:r>
              <a:rPr spc="434" dirty="0"/>
              <a:t>значений</a:t>
            </a:r>
            <a:r>
              <a:rPr spc="-185" dirty="0"/>
              <a:t> </a:t>
            </a:r>
            <a:r>
              <a:rPr spc="350" dirty="0"/>
              <a:t>тригонометрических </a:t>
            </a:r>
            <a:r>
              <a:rPr spc="-1720" dirty="0"/>
              <a:t> </a:t>
            </a:r>
            <a:r>
              <a:rPr spc="380" dirty="0"/>
              <a:t>функций</a:t>
            </a:r>
            <a:r>
              <a:rPr spc="-175" dirty="0"/>
              <a:t> </a:t>
            </a:r>
            <a:r>
              <a:rPr spc="240" dirty="0"/>
              <a:t>некоторых</a:t>
            </a:r>
            <a:r>
              <a:rPr spc="-170" dirty="0"/>
              <a:t> </a:t>
            </a:r>
            <a:r>
              <a:rPr spc="145" dirty="0"/>
              <a:t>углов</a:t>
            </a:r>
          </a:p>
        </p:txBody>
      </p:sp>
      <p:sp>
        <p:nvSpPr>
          <p:cNvPr id="13" name="Замещающее содержимое 12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3323590"/>
          </a:xfrm>
        </p:spPr>
        <p:txBody>
          <a:bodyPr/>
          <a:lstStyle/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874000" y="20504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874000" y="2050415"/>
            <a:ext cx="2540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r>
              <a:rPr lang="ru-RU" altLang="en-US"/>
              <a:t>			</a:t>
            </a:r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6" name="Изображение 5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2625" marR="5080" indent="-2981960">
              <a:lnSpc>
                <a:spcPct val="118000"/>
              </a:lnSpc>
              <a:spcBef>
                <a:spcPts val="95"/>
              </a:spcBef>
            </a:pPr>
            <a:r>
              <a:rPr spc="240" dirty="0"/>
              <a:t>Таблица</a:t>
            </a:r>
            <a:r>
              <a:rPr spc="-190" dirty="0"/>
              <a:t> </a:t>
            </a:r>
            <a:r>
              <a:rPr spc="434" dirty="0"/>
              <a:t>значений</a:t>
            </a:r>
            <a:r>
              <a:rPr spc="-185" dirty="0"/>
              <a:t> </a:t>
            </a:r>
            <a:r>
              <a:rPr spc="350" dirty="0"/>
              <a:t>тригонометрических </a:t>
            </a:r>
            <a:r>
              <a:rPr spc="-1720" dirty="0"/>
              <a:t> </a:t>
            </a:r>
            <a:r>
              <a:rPr spc="380" dirty="0"/>
              <a:t>функций</a:t>
            </a:r>
            <a:r>
              <a:rPr spc="-175" dirty="0"/>
              <a:t> </a:t>
            </a:r>
            <a:r>
              <a:rPr spc="240" dirty="0"/>
              <a:t>некоторых</a:t>
            </a:r>
            <a:r>
              <a:rPr spc="-170" dirty="0"/>
              <a:t> </a:t>
            </a:r>
            <a:r>
              <a:rPr spc="145" dirty="0"/>
              <a:t>углов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2625" marR="5080" indent="-2981960">
              <a:lnSpc>
                <a:spcPct val="118000"/>
              </a:lnSpc>
              <a:spcBef>
                <a:spcPts val="95"/>
              </a:spcBef>
            </a:pPr>
            <a:r>
              <a:rPr spc="240" dirty="0"/>
              <a:t>Таблица</a:t>
            </a:r>
            <a:r>
              <a:rPr spc="-190" dirty="0"/>
              <a:t> </a:t>
            </a:r>
            <a:r>
              <a:rPr spc="434" dirty="0"/>
              <a:t>значений</a:t>
            </a:r>
            <a:r>
              <a:rPr spc="-185" dirty="0"/>
              <a:t> </a:t>
            </a:r>
            <a:r>
              <a:rPr spc="350" dirty="0"/>
              <a:t>тригонометрических </a:t>
            </a:r>
            <a:r>
              <a:rPr spc="-1720" dirty="0"/>
              <a:t> </a:t>
            </a:r>
            <a:r>
              <a:rPr spc="380" dirty="0"/>
              <a:t>функций</a:t>
            </a:r>
            <a:r>
              <a:rPr spc="-175" dirty="0"/>
              <a:t> </a:t>
            </a:r>
            <a:r>
              <a:rPr spc="240" dirty="0"/>
              <a:t>некоторых</a:t>
            </a:r>
            <a:r>
              <a:rPr spc="-170" dirty="0"/>
              <a:t> </a:t>
            </a:r>
            <a:r>
              <a:rPr spc="145" dirty="0"/>
              <a:t>углов</a:t>
            </a:r>
          </a:p>
        </p:txBody>
      </p:sp>
      <p:pic>
        <p:nvPicPr>
          <p:cNvPr id="4" name="Изображение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5426" y="2731984"/>
            <a:ext cx="14427835" cy="7232650"/>
            <a:chOff x="2235426" y="2731984"/>
            <a:chExt cx="14427835" cy="7232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4424" y="4213752"/>
              <a:ext cx="571499" cy="571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6967" y="4213752"/>
              <a:ext cx="571499" cy="571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3088" y="5686091"/>
              <a:ext cx="571499" cy="571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4424" y="5686091"/>
              <a:ext cx="571499" cy="5714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2625" marR="5080" indent="-2981960">
              <a:lnSpc>
                <a:spcPct val="118000"/>
              </a:lnSpc>
              <a:spcBef>
                <a:spcPts val="95"/>
              </a:spcBef>
            </a:pPr>
            <a:r>
              <a:rPr spc="240" dirty="0"/>
              <a:t>Таблица</a:t>
            </a:r>
            <a:r>
              <a:rPr spc="-190" dirty="0"/>
              <a:t> </a:t>
            </a:r>
            <a:r>
              <a:rPr spc="434" dirty="0"/>
              <a:t>значений</a:t>
            </a:r>
            <a:r>
              <a:rPr spc="-185" dirty="0"/>
              <a:t> </a:t>
            </a:r>
            <a:r>
              <a:rPr spc="350" dirty="0"/>
              <a:t>тригонометрических </a:t>
            </a:r>
            <a:r>
              <a:rPr spc="-1720" dirty="0"/>
              <a:t> </a:t>
            </a:r>
            <a:r>
              <a:rPr spc="380" dirty="0"/>
              <a:t>функций</a:t>
            </a:r>
            <a:r>
              <a:rPr spc="-175" dirty="0"/>
              <a:t> </a:t>
            </a:r>
            <a:r>
              <a:rPr spc="240" dirty="0"/>
              <a:t>некоторых</a:t>
            </a:r>
            <a:r>
              <a:rPr spc="-170" dirty="0"/>
              <a:t> </a:t>
            </a:r>
            <a:r>
              <a:rPr spc="145" dirty="0"/>
              <a:t>углов</a:t>
            </a:r>
          </a:p>
        </p:txBody>
      </p:sp>
      <p:pic>
        <p:nvPicPr>
          <p:cNvPr id="9" name="Изображение 8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5426" y="2731996"/>
            <a:ext cx="14427835" cy="7232650"/>
            <a:chOff x="2235426" y="2731996"/>
            <a:chExt cx="14427835" cy="7232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4424" y="4213764"/>
              <a:ext cx="571499" cy="571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6967" y="4213764"/>
              <a:ext cx="571499" cy="571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3088" y="5686103"/>
              <a:ext cx="571499" cy="571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4424" y="5686103"/>
              <a:ext cx="571499" cy="571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42634" y="4895433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63970" y="4895433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96514" y="4847808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2634" y="6343983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63970" y="6391608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96514" y="6391608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2625" marR="5080" indent="-2981960">
              <a:lnSpc>
                <a:spcPct val="118000"/>
              </a:lnSpc>
              <a:spcBef>
                <a:spcPts val="95"/>
              </a:spcBef>
            </a:pPr>
            <a:r>
              <a:rPr spc="240" dirty="0"/>
              <a:t>Таблица</a:t>
            </a:r>
            <a:r>
              <a:rPr spc="-190" dirty="0"/>
              <a:t> </a:t>
            </a:r>
            <a:r>
              <a:rPr spc="434" dirty="0"/>
              <a:t>значений</a:t>
            </a:r>
            <a:r>
              <a:rPr spc="-185" dirty="0"/>
              <a:t> </a:t>
            </a:r>
            <a:r>
              <a:rPr spc="350" dirty="0"/>
              <a:t>тригонометрических </a:t>
            </a:r>
            <a:r>
              <a:rPr spc="-1720" dirty="0"/>
              <a:t> </a:t>
            </a:r>
            <a:r>
              <a:rPr spc="380" dirty="0"/>
              <a:t>функций</a:t>
            </a:r>
            <a:r>
              <a:rPr spc="-175" dirty="0"/>
              <a:t> </a:t>
            </a:r>
            <a:r>
              <a:rPr spc="240" dirty="0"/>
              <a:t>некоторых</a:t>
            </a:r>
            <a:r>
              <a:rPr spc="-170" dirty="0"/>
              <a:t> </a:t>
            </a:r>
            <a:r>
              <a:rPr spc="145" dirty="0"/>
              <a:t>углов</a:t>
            </a:r>
          </a:p>
        </p:txBody>
      </p:sp>
      <p:pic>
        <p:nvPicPr>
          <p:cNvPr id="15" name="Изображение 14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5426" y="2731996"/>
            <a:ext cx="14427835" cy="7232650"/>
            <a:chOff x="2235426" y="2731996"/>
            <a:chExt cx="14427835" cy="7232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4424" y="4213764"/>
              <a:ext cx="571499" cy="571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6967" y="4213764"/>
              <a:ext cx="571499" cy="571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3088" y="5686103"/>
              <a:ext cx="571499" cy="571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4424" y="5686103"/>
              <a:ext cx="571499" cy="571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42634" y="4895433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63970" y="4895433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96514" y="4847808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2634" y="6343983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63970" y="6391608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96514" y="6391608"/>
              <a:ext cx="581660" cy="0"/>
            </a:xfrm>
            <a:custGeom>
              <a:avLst/>
              <a:gdLst/>
              <a:ahLst/>
              <a:cxnLst/>
              <a:rect l="l" t="t" r="r" b="b"/>
              <a:pathLst>
                <a:path w="581659">
                  <a:moveTo>
                    <a:pt x="0" y="0"/>
                  </a:moveTo>
                  <a:lnTo>
                    <a:pt x="58122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2625" marR="5080" indent="-2981960">
              <a:lnSpc>
                <a:spcPct val="118000"/>
              </a:lnSpc>
              <a:spcBef>
                <a:spcPts val="95"/>
              </a:spcBef>
            </a:pPr>
            <a:r>
              <a:rPr spc="240" dirty="0"/>
              <a:t>Таблица</a:t>
            </a:r>
            <a:r>
              <a:rPr spc="-190" dirty="0"/>
              <a:t> </a:t>
            </a:r>
            <a:r>
              <a:rPr spc="434" dirty="0"/>
              <a:t>значений</a:t>
            </a:r>
            <a:r>
              <a:rPr spc="-185" dirty="0"/>
              <a:t> </a:t>
            </a:r>
            <a:r>
              <a:rPr spc="350" dirty="0"/>
              <a:t>тригонометрических </a:t>
            </a:r>
            <a:r>
              <a:rPr spc="-1720" dirty="0"/>
              <a:t> </a:t>
            </a:r>
            <a:r>
              <a:rPr spc="380" dirty="0"/>
              <a:t>функций</a:t>
            </a:r>
            <a:r>
              <a:rPr spc="-175" dirty="0"/>
              <a:t> </a:t>
            </a:r>
            <a:r>
              <a:rPr spc="240" dirty="0"/>
              <a:t>некоторых</a:t>
            </a:r>
            <a:r>
              <a:rPr spc="-170" dirty="0"/>
              <a:t> </a:t>
            </a:r>
            <a:r>
              <a:rPr spc="145" dirty="0"/>
              <a:t>углов</a:t>
            </a:r>
          </a:p>
        </p:txBody>
      </p:sp>
      <p:pic>
        <p:nvPicPr>
          <p:cNvPr id="14" name="Изображение 13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200" y="2857500"/>
            <a:ext cx="5678170" cy="316166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8526" y="2054137"/>
            <a:ext cx="7501255" cy="8089265"/>
            <a:chOff x="418526" y="2054137"/>
            <a:chExt cx="7501255" cy="8089265"/>
          </a:xfrm>
        </p:grpSpPr>
        <p:sp>
          <p:nvSpPr>
            <p:cNvPr id="4" name="object 4"/>
            <p:cNvSpPr/>
            <p:nvPr/>
          </p:nvSpPr>
          <p:spPr>
            <a:xfrm>
              <a:off x="1431844" y="3719619"/>
              <a:ext cx="5653405" cy="5651500"/>
            </a:xfrm>
            <a:custGeom>
              <a:avLst/>
              <a:gdLst/>
              <a:ahLst/>
              <a:cxnLst/>
              <a:rect l="l" t="t" r="r" b="b"/>
              <a:pathLst>
                <a:path w="5653405" h="5651500">
                  <a:moveTo>
                    <a:pt x="3125869" y="12700"/>
                  </a:moveTo>
                  <a:lnTo>
                    <a:pt x="2527457" y="12700"/>
                  </a:lnTo>
                  <a:lnTo>
                    <a:pt x="2576917" y="0"/>
                  </a:lnTo>
                  <a:lnTo>
                    <a:pt x="3076409" y="0"/>
                  </a:lnTo>
                  <a:lnTo>
                    <a:pt x="3125869" y="12700"/>
                  </a:lnTo>
                  <a:close/>
                </a:path>
                <a:path w="5653405" h="5651500">
                  <a:moveTo>
                    <a:pt x="3224233" y="25400"/>
                  </a:moveTo>
                  <a:lnTo>
                    <a:pt x="2429093" y="25400"/>
                  </a:lnTo>
                  <a:lnTo>
                    <a:pt x="2478179" y="12700"/>
                  </a:lnTo>
                  <a:lnTo>
                    <a:pt x="3175147" y="12700"/>
                  </a:lnTo>
                  <a:lnTo>
                    <a:pt x="3224233" y="25400"/>
                  </a:lnTo>
                  <a:close/>
                </a:path>
                <a:path w="5653405" h="5651500">
                  <a:moveTo>
                    <a:pt x="3370250" y="50800"/>
                  </a:moveTo>
                  <a:lnTo>
                    <a:pt x="2283076" y="50800"/>
                  </a:lnTo>
                  <a:lnTo>
                    <a:pt x="2380208" y="25400"/>
                  </a:lnTo>
                  <a:lnTo>
                    <a:pt x="3273118" y="25400"/>
                  </a:lnTo>
                  <a:lnTo>
                    <a:pt x="3370250" y="50800"/>
                  </a:lnTo>
                  <a:close/>
                </a:path>
                <a:path w="5653405" h="5651500">
                  <a:moveTo>
                    <a:pt x="3370250" y="5600700"/>
                  </a:moveTo>
                  <a:lnTo>
                    <a:pt x="2283076" y="5600700"/>
                  </a:lnTo>
                  <a:lnTo>
                    <a:pt x="1904333" y="5499100"/>
                  </a:lnTo>
                  <a:lnTo>
                    <a:pt x="1858236" y="5473700"/>
                  </a:lnTo>
                  <a:lnTo>
                    <a:pt x="1766969" y="5448300"/>
                  </a:lnTo>
                  <a:lnTo>
                    <a:pt x="1721816" y="5422900"/>
                  </a:lnTo>
                  <a:lnTo>
                    <a:pt x="1676996" y="5410200"/>
                  </a:lnTo>
                  <a:lnTo>
                    <a:pt x="1588389" y="5359400"/>
                  </a:lnTo>
                  <a:lnTo>
                    <a:pt x="1544619" y="5346700"/>
                  </a:lnTo>
                  <a:lnTo>
                    <a:pt x="1458190" y="5295900"/>
                  </a:lnTo>
                  <a:lnTo>
                    <a:pt x="1331457" y="5219700"/>
                  </a:lnTo>
                  <a:lnTo>
                    <a:pt x="1208428" y="5143500"/>
                  </a:lnTo>
                  <a:lnTo>
                    <a:pt x="1168281" y="5105400"/>
                  </a:lnTo>
                  <a:lnTo>
                    <a:pt x="1089338" y="5054600"/>
                  </a:lnTo>
                  <a:lnTo>
                    <a:pt x="1050558" y="5016500"/>
                  </a:lnTo>
                  <a:lnTo>
                    <a:pt x="1012250" y="4991100"/>
                  </a:lnTo>
                  <a:lnTo>
                    <a:pt x="974425" y="4953000"/>
                  </a:lnTo>
                  <a:lnTo>
                    <a:pt x="937090" y="4927600"/>
                  </a:lnTo>
                  <a:lnTo>
                    <a:pt x="900254" y="4889500"/>
                  </a:lnTo>
                  <a:lnTo>
                    <a:pt x="863926" y="4851400"/>
                  </a:lnTo>
                  <a:lnTo>
                    <a:pt x="828115" y="4813300"/>
                  </a:lnTo>
                  <a:lnTo>
                    <a:pt x="792847" y="4787900"/>
                  </a:lnTo>
                  <a:lnTo>
                    <a:pt x="758295" y="4749800"/>
                  </a:lnTo>
                  <a:lnTo>
                    <a:pt x="724464" y="4711700"/>
                  </a:lnTo>
                  <a:lnTo>
                    <a:pt x="691356" y="4673600"/>
                  </a:lnTo>
                  <a:lnTo>
                    <a:pt x="658974" y="4635500"/>
                  </a:lnTo>
                  <a:lnTo>
                    <a:pt x="627324" y="4597400"/>
                  </a:lnTo>
                  <a:lnTo>
                    <a:pt x="596407" y="4559300"/>
                  </a:lnTo>
                  <a:lnTo>
                    <a:pt x="566228" y="4521200"/>
                  </a:lnTo>
                  <a:lnTo>
                    <a:pt x="536790" y="4483100"/>
                  </a:lnTo>
                  <a:lnTo>
                    <a:pt x="508096" y="4432300"/>
                  </a:lnTo>
                  <a:lnTo>
                    <a:pt x="480151" y="4394200"/>
                  </a:lnTo>
                  <a:lnTo>
                    <a:pt x="452956" y="4356100"/>
                  </a:lnTo>
                  <a:lnTo>
                    <a:pt x="426517" y="4318000"/>
                  </a:lnTo>
                  <a:lnTo>
                    <a:pt x="400836" y="4279900"/>
                  </a:lnTo>
                  <a:lnTo>
                    <a:pt x="375917" y="4229100"/>
                  </a:lnTo>
                  <a:lnTo>
                    <a:pt x="351764" y="4191000"/>
                  </a:lnTo>
                  <a:lnTo>
                    <a:pt x="328379" y="4140200"/>
                  </a:lnTo>
                  <a:lnTo>
                    <a:pt x="305767" y="4102100"/>
                  </a:lnTo>
                  <a:lnTo>
                    <a:pt x="283931" y="4064000"/>
                  </a:lnTo>
                  <a:lnTo>
                    <a:pt x="262874" y="4013200"/>
                  </a:lnTo>
                  <a:lnTo>
                    <a:pt x="242601" y="3975100"/>
                  </a:lnTo>
                  <a:lnTo>
                    <a:pt x="223113" y="3924300"/>
                  </a:lnTo>
                  <a:lnTo>
                    <a:pt x="204416" y="3886200"/>
                  </a:lnTo>
                  <a:lnTo>
                    <a:pt x="186512" y="3835400"/>
                  </a:lnTo>
                  <a:lnTo>
                    <a:pt x="169405" y="3784600"/>
                  </a:lnTo>
                  <a:lnTo>
                    <a:pt x="153098" y="3746500"/>
                  </a:lnTo>
                  <a:lnTo>
                    <a:pt x="137595" y="3695700"/>
                  </a:lnTo>
                  <a:lnTo>
                    <a:pt x="122900" y="3644900"/>
                  </a:lnTo>
                  <a:lnTo>
                    <a:pt x="109016" y="3606800"/>
                  </a:lnTo>
                  <a:lnTo>
                    <a:pt x="95946" y="3556000"/>
                  </a:lnTo>
                  <a:lnTo>
                    <a:pt x="83693" y="3505200"/>
                  </a:lnTo>
                  <a:lnTo>
                    <a:pt x="72263" y="3454400"/>
                  </a:lnTo>
                  <a:lnTo>
                    <a:pt x="61657" y="3416300"/>
                  </a:lnTo>
                  <a:lnTo>
                    <a:pt x="51879" y="3365500"/>
                  </a:lnTo>
                  <a:lnTo>
                    <a:pt x="42934" y="3314700"/>
                  </a:lnTo>
                  <a:lnTo>
                    <a:pt x="34823" y="3263900"/>
                  </a:lnTo>
                  <a:lnTo>
                    <a:pt x="27552" y="3213100"/>
                  </a:lnTo>
                  <a:lnTo>
                    <a:pt x="21123" y="3175000"/>
                  </a:lnTo>
                  <a:lnTo>
                    <a:pt x="15540" y="3124200"/>
                  </a:lnTo>
                  <a:lnTo>
                    <a:pt x="10806" y="3073400"/>
                  </a:lnTo>
                  <a:lnTo>
                    <a:pt x="6925" y="3022600"/>
                  </a:lnTo>
                  <a:lnTo>
                    <a:pt x="3900" y="2971800"/>
                  </a:lnTo>
                  <a:lnTo>
                    <a:pt x="1736" y="2921000"/>
                  </a:lnTo>
                  <a:lnTo>
                    <a:pt x="434" y="2870200"/>
                  </a:lnTo>
                  <a:lnTo>
                    <a:pt x="0" y="2819400"/>
                  </a:lnTo>
                  <a:lnTo>
                    <a:pt x="434" y="2768600"/>
                  </a:lnTo>
                  <a:lnTo>
                    <a:pt x="1736" y="2717800"/>
                  </a:lnTo>
                  <a:lnTo>
                    <a:pt x="3900" y="2667000"/>
                  </a:lnTo>
                  <a:lnTo>
                    <a:pt x="6925" y="2616200"/>
                  </a:lnTo>
                  <a:lnTo>
                    <a:pt x="10806" y="2565400"/>
                  </a:lnTo>
                  <a:lnTo>
                    <a:pt x="15540" y="2527300"/>
                  </a:lnTo>
                  <a:lnTo>
                    <a:pt x="21123" y="2476500"/>
                  </a:lnTo>
                  <a:lnTo>
                    <a:pt x="27552" y="2425700"/>
                  </a:lnTo>
                  <a:lnTo>
                    <a:pt x="34823" y="2374900"/>
                  </a:lnTo>
                  <a:lnTo>
                    <a:pt x="42934" y="2324100"/>
                  </a:lnTo>
                  <a:lnTo>
                    <a:pt x="51879" y="2273300"/>
                  </a:lnTo>
                  <a:lnTo>
                    <a:pt x="61657" y="2222500"/>
                  </a:lnTo>
                  <a:lnTo>
                    <a:pt x="72263" y="2184400"/>
                  </a:lnTo>
                  <a:lnTo>
                    <a:pt x="83693" y="2133600"/>
                  </a:lnTo>
                  <a:lnTo>
                    <a:pt x="95946" y="2082800"/>
                  </a:lnTo>
                  <a:lnTo>
                    <a:pt x="109016" y="2032000"/>
                  </a:lnTo>
                  <a:lnTo>
                    <a:pt x="122900" y="1993900"/>
                  </a:lnTo>
                  <a:lnTo>
                    <a:pt x="137595" y="1943100"/>
                  </a:lnTo>
                  <a:lnTo>
                    <a:pt x="153098" y="1892300"/>
                  </a:lnTo>
                  <a:lnTo>
                    <a:pt x="169405" y="1854200"/>
                  </a:lnTo>
                  <a:lnTo>
                    <a:pt x="186512" y="1803400"/>
                  </a:lnTo>
                  <a:lnTo>
                    <a:pt x="204416" y="1765300"/>
                  </a:lnTo>
                  <a:lnTo>
                    <a:pt x="223113" y="1714500"/>
                  </a:lnTo>
                  <a:lnTo>
                    <a:pt x="242601" y="1676400"/>
                  </a:lnTo>
                  <a:lnTo>
                    <a:pt x="262874" y="1625600"/>
                  </a:lnTo>
                  <a:lnTo>
                    <a:pt x="283931" y="1587500"/>
                  </a:lnTo>
                  <a:lnTo>
                    <a:pt x="305767" y="1536700"/>
                  </a:lnTo>
                  <a:lnTo>
                    <a:pt x="328379" y="1498600"/>
                  </a:lnTo>
                  <a:lnTo>
                    <a:pt x="351764" y="1447800"/>
                  </a:lnTo>
                  <a:lnTo>
                    <a:pt x="375917" y="1409700"/>
                  </a:lnTo>
                  <a:lnTo>
                    <a:pt x="400836" y="1371600"/>
                  </a:lnTo>
                  <a:lnTo>
                    <a:pt x="426517" y="1320800"/>
                  </a:lnTo>
                  <a:lnTo>
                    <a:pt x="452956" y="1282700"/>
                  </a:lnTo>
                  <a:lnTo>
                    <a:pt x="480151" y="1244600"/>
                  </a:lnTo>
                  <a:lnTo>
                    <a:pt x="508096" y="1206500"/>
                  </a:lnTo>
                  <a:lnTo>
                    <a:pt x="536790" y="1155700"/>
                  </a:lnTo>
                  <a:lnTo>
                    <a:pt x="566228" y="1117600"/>
                  </a:lnTo>
                  <a:lnTo>
                    <a:pt x="596407" y="1079500"/>
                  </a:lnTo>
                  <a:lnTo>
                    <a:pt x="627324" y="1041400"/>
                  </a:lnTo>
                  <a:lnTo>
                    <a:pt x="658974" y="1003300"/>
                  </a:lnTo>
                  <a:lnTo>
                    <a:pt x="691356" y="965200"/>
                  </a:lnTo>
                  <a:lnTo>
                    <a:pt x="724464" y="927100"/>
                  </a:lnTo>
                  <a:lnTo>
                    <a:pt x="758295" y="889000"/>
                  </a:lnTo>
                  <a:lnTo>
                    <a:pt x="792847" y="863600"/>
                  </a:lnTo>
                  <a:lnTo>
                    <a:pt x="828115" y="825500"/>
                  </a:lnTo>
                  <a:lnTo>
                    <a:pt x="863926" y="787400"/>
                  </a:lnTo>
                  <a:lnTo>
                    <a:pt x="900254" y="749300"/>
                  </a:lnTo>
                  <a:lnTo>
                    <a:pt x="937090" y="723900"/>
                  </a:lnTo>
                  <a:lnTo>
                    <a:pt x="974425" y="685800"/>
                  </a:lnTo>
                  <a:lnTo>
                    <a:pt x="1012250" y="647700"/>
                  </a:lnTo>
                  <a:lnTo>
                    <a:pt x="1050558" y="622300"/>
                  </a:lnTo>
                  <a:lnTo>
                    <a:pt x="1089338" y="584200"/>
                  </a:lnTo>
                  <a:lnTo>
                    <a:pt x="1128582" y="558800"/>
                  </a:lnTo>
                  <a:lnTo>
                    <a:pt x="1208428" y="508000"/>
                  </a:lnTo>
                  <a:lnTo>
                    <a:pt x="1249011" y="469900"/>
                  </a:lnTo>
                  <a:lnTo>
                    <a:pt x="1373302" y="393700"/>
                  </a:lnTo>
                  <a:lnTo>
                    <a:pt x="1501216" y="317500"/>
                  </a:lnTo>
                  <a:lnTo>
                    <a:pt x="1544619" y="304800"/>
                  </a:lnTo>
                  <a:lnTo>
                    <a:pt x="1632517" y="254000"/>
                  </a:lnTo>
                  <a:lnTo>
                    <a:pt x="1676996" y="241300"/>
                  </a:lnTo>
                  <a:lnTo>
                    <a:pt x="1721816" y="215900"/>
                  </a:lnTo>
                  <a:lnTo>
                    <a:pt x="1766969" y="203200"/>
                  </a:lnTo>
                  <a:lnTo>
                    <a:pt x="1812445" y="177800"/>
                  </a:lnTo>
                  <a:lnTo>
                    <a:pt x="1904333" y="152400"/>
                  </a:lnTo>
                  <a:lnTo>
                    <a:pt x="1950727" y="127000"/>
                  </a:lnTo>
                  <a:lnTo>
                    <a:pt x="2234846" y="50800"/>
                  </a:lnTo>
                  <a:lnTo>
                    <a:pt x="3418480" y="50800"/>
                  </a:lnTo>
                  <a:lnTo>
                    <a:pt x="3702599" y="127000"/>
                  </a:lnTo>
                  <a:lnTo>
                    <a:pt x="3748993" y="152400"/>
                  </a:lnTo>
                  <a:lnTo>
                    <a:pt x="3795090" y="165100"/>
                  </a:lnTo>
                  <a:lnTo>
                    <a:pt x="2625196" y="165100"/>
                  </a:lnTo>
                  <a:lnTo>
                    <a:pt x="2575261" y="177800"/>
                  </a:lnTo>
                  <a:lnTo>
                    <a:pt x="2525517" y="177800"/>
                  </a:lnTo>
                  <a:lnTo>
                    <a:pt x="2475977" y="190500"/>
                  </a:lnTo>
                  <a:lnTo>
                    <a:pt x="2426649" y="190500"/>
                  </a:lnTo>
                  <a:lnTo>
                    <a:pt x="2377543" y="203200"/>
                  </a:lnTo>
                  <a:lnTo>
                    <a:pt x="2328671" y="203200"/>
                  </a:lnTo>
                  <a:lnTo>
                    <a:pt x="1993925" y="292100"/>
                  </a:lnTo>
                  <a:lnTo>
                    <a:pt x="1947277" y="317500"/>
                  </a:lnTo>
                  <a:lnTo>
                    <a:pt x="1854961" y="342900"/>
                  </a:lnTo>
                  <a:lnTo>
                    <a:pt x="1809313" y="368300"/>
                  </a:lnTo>
                  <a:lnTo>
                    <a:pt x="1764018" y="381000"/>
                  </a:lnTo>
                  <a:lnTo>
                    <a:pt x="1719087" y="406400"/>
                  </a:lnTo>
                  <a:lnTo>
                    <a:pt x="1674530" y="419100"/>
                  </a:lnTo>
                  <a:lnTo>
                    <a:pt x="1543201" y="495300"/>
                  </a:lnTo>
                  <a:lnTo>
                    <a:pt x="1415597" y="571500"/>
                  </a:lnTo>
                  <a:lnTo>
                    <a:pt x="1332732" y="622300"/>
                  </a:lnTo>
                  <a:lnTo>
                    <a:pt x="1291990" y="647700"/>
                  </a:lnTo>
                  <a:lnTo>
                    <a:pt x="1251723" y="685800"/>
                  </a:lnTo>
                  <a:lnTo>
                    <a:pt x="1172652" y="736600"/>
                  </a:lnTo>
                  <a:lnTo>
                    <a:pt x="1133869" y="774700"/>
                  </a:lnTo>
                  <a:lnTo>
                    <a:pt x="1095599" y="800100"/>
                  </a:lnTo>
                  <a:lnTo>
                    <a:pt x="1057855" y="838200"/>
                  </a:lnTo>
                  <a:lnTo>
                    <a:pt x="1020645" y="876300"/>
                  </a:lnTo>
                  <a:lnTo>
                    <a:pt x="983980" y="901700"/>
                  </a:lnTo>
                  <a:lnTo>
                    <a:pt x="947869" y="939800"/>
                  </a:lnTo>
                  <a:lnTo>
                    <a:pt x="912423" y="977900"/>
                  </a:lnTo>
                  <a:lnTo>
                    <a:pt x="877745" y="1016000"/>
                  </a:lnTo>
                  <a:lnTo>
                    <a:pt x="843841" y="1054100"/>
                  </a:lnTo>
                  <a:lnTo>
                    <a:pt x="810714" y="1092200"/>
                  </a:lnTo>
                  <a:lnTo>
                    <a:pt x="778368" y="1130300"/>
                  </a:lnTo>
                  <a:lnTo>
                    <a:pt x="746808" y="1168400"/>
                  </a:lnTo>
                  <a:lnTo>
                    <a:pt x="716038" y="1206500"/>
                  </a:lnTo>
                  <a:lnTo>
                    <a:pt x="686062" y="1244600"/>
                  </a:lnTo>
                  <a:lnTo>
                    <a:pt x="656885" y="1282700"/>
                  </a:lnTo>
                  <a:lnTo>
                    <a:pt x="628510" y="1320800"/>
                  </a:lnTo>
                  <a:lnTo>
                    <a:pt x="600942" y="1371600"/>
                  </a:lnTo>
                  <a:lnTo>
                    <a:pt x="574185" y="1409700"/>
                  </a:lnTo>
                  <a:lnTo>
                    <a:pt x="548243" y="1447800"/>
                  </a:lnTo>
                  <a:lnTo>
                    <a:pt x="523121" y="1498600"/>
                  </a:lnTo>
                  <a:lnTo>
                    <a:pt x="498822" y="1536700"/>
                  </a:lnTo>
                  <a:lnTo>
                    <a:pt x="475351" y="1574800"/>
                  </a:lnTo>
                  <a:lnTo>
                    <a:pt x="452712" y="1625600"/>
                  </a:lnTo>
                  <a:lnTo>
                    <a:pt x="430910" y="1663700"/>
                  </a:lnTo>
                  <a:lnTo>
                    <a:pt x="409947" y="1714500"/>
                  </a:lnTo>
                  <a:lnTo>
                    <a:pt x="389830" y="1752600"/>
                  </a:lnTo>
                  <a:lnTo>
                    <a:pt x="370561" y="1803400"/>
                  </a:lnTo>
                  <a:lnTo>
                    <a:pt x="352146" y="1854200"/>
                  </a:lnTo>
                  <a:lnTo>
                    <a:pt x="334587" y="1892300"/>
                  </a:lnTo>
                  <a:lnTo>
                    <a:pt x="317891" y="1943100"/>
                  </a:lnTo>
                  <a:lnTo>
                    <a:pt x="302060" y="1993900"/>
                  </a:lnTo>
                  <a:lnTo>
                    <a:pt x="287098" y="2032000"/>
                  </a:lnTo>
                  <a:lnTo>
                    <a:pt x="273011" y="2082800"/>
                  </a:lnTo>
                  <a:lnTo>
                    <a:pt x="259803" y="2133600"/>
                  </a:lnTo>
                  <a:lnTo>
                    <a:pt x="247477" y="2171700"/>
                  </a:lnTo>
                  <a:lnTo>
                    <a:pt x="236037" y="2222500"/>
                  </a:lnTo>
                  <a:lnTo>
                    <a:pt x="225489" y="2273300"/>
                  </a:lnTo>
                  <a:lnTo>
                    <a:pt x="215836" y="2324100"/>
                  </a:lnTo>
                  <a:lnTo>
                    <a:pt x="207082" y="2374900"/>
                  </a:lnTo>
                  <a:lnTo>
                    <a:pt x="199231" y="2425700"/>
                  </a:lnTo>
                  <a:lnTo>
                    <a:pt x="192289" y="2463800"/>
                  </a:lnTo>
                  <a:lnTo>
                    <a:pt x="186259" y="2514600"/>
                  </a:lnTo>
                  <a:lnTo>
                    <a:pt x="181144" y="2565400"/>
                  </a:lnTo>
                  <a:lnTo>
                    <a:pt x="176951" y="2616200"/>
                  </a:lnTo>
                  <a:lnTo>
                    <a:pt x="173681" y="2667000"/>
                  </a:lnTo>
                  <a:lnTo>
                    <a:pt x="171341" y="2717800"/>
                  </a:lnTo>
                  <a:lnTo>
                    <a:pt x="169934" y="2768600"/>
                  </a:lnTo>
                  <a:lnTo>
                    <a:pt x="169464" y="2819400"/>
                  </a:lnTo>
                  <a:lnTo>
                    <a:pt x="169934" y="2870200"/>
                  </a:lnTo>
                  <a:lnTo>
                    <a:pt x="171341" y="2921000"/>
                  </a:lnTo>
                  <a:lnTo>
                    <a:pt x="173681" y="2971800"/>
                  </a:lnTo>
                  <a:lnTo>
                    <a:pt x="176951" y="3022600"/>
                  </a:lnTo>
                  <a:lnTo>
                    <a:pt x="181144" y="3073400"/>
                  </a:lnTo>
                  <a:lnTo>
                    <a:pt x="186259" y="3124200"/>
                  </a:lnTo>
                  <a:lnTo>
                    <a:pt x="192289" y="3175000"/>
                  </a:lnTo>
                  <a:lnTo>
                    <a:pt x="199231" y="3225800"/>
                  </a:lnTo>
                  <a:lnTo>
                    <a:pt x="207082" y="3263900"/>
                  </a:lnTo>
                  <a:lnTo>
                    <a:pt x="215836" y="3314700"/>
                  </a:lnTo>
                  <a:lnTo>
                    <a:pt x="225489" y="3365500"/>
                  </a:lnTo>
                  <a:lnTo>
                    <a:pt x="236037" y="3416300"/>
                  </a:lnTo>
                  <a:lnTo>
                    <a:pt x="247477" y="3467100"/>
                  </a:lnTo>
                  <a:lnTo>
                    <a:pt x="259803" y="3505200"/>
                  </a:lnTo>
                  <a:lnTo>
                    <a:pt x="273011" y="3556000"/>
                  </a:lnTo>
                  <a:lnTo>
                    <a:pt x="287098" y="3606800"/>
                  </a:lnTo>
                  <a:lnTo>
                    <a:pt x="302060" y="3657600"/>
                  </a:lnTo>
                  <a:lnTo>
                    <a:pt x="317891" y="3695700"/>
                  </a:lnTo>
                  <a:lnTo>
                    <a:pt x="334587" y="3746500"/>
                  </a:lnTo>
                  <a:lnTo>
                    <a:pt x="352146" y="3797300"/>
                  </a:lnTo>
                  <a:lnTo>
                    <a:pt x="370561" y="3835400"/>
                  </a:lnTo>
                  <a:lnTo>
                    <a:pt x="389830" y="3886200"/>
                  </a:lnTo>
                  <a:lnTo>
                    <a:pt x="409947" y="3924300"/>
                  </a:lnTo>
                  <a:lnTo>
                    <a:pt x="430910" y="3975100"/>
                  </a:lnTo>
                  <a:lnTo>
                    <a:pt x="452712" y="4013200"/>
                  </a:lnTo>
                  <a:lnTo>
                    <a:pt x="475351" y="4064000"/>
                  </a:lnTo>
                  <a:lnTo>
                    <a:pt x="498822" y="4102100"/>
                  </a:lnTo>
                  <a:lnTo>
                    <a:pt x="523121" y="4152900"/>
                  </a:lnTo>
                  <a:lnTo>
                    <a:pt x="548243" y="4191000"/>
                  </a:lnTo>
                  <a:lnTo>
                    <a:pt x="574185" y="4229100"/>
                  </a:lnTo>
                  <a:lnTo>
                    <a:pt x="600942" y="4267200"/>
                  </a:lnTo>
                  <a:lnTo>
                    <a:pt x="628510" y="4318000"/>
                  </a:lnTo>
                  <a:lnTo>
                    <a:pt x="656885" y="4356100"/>
                  </a:lnTo>
                  <a:lnTo>
                    <a:pt x="686062" y="4394200"/>
                  </a:lnTo>
                  <a:lnTo>
                    <a:pt x="716038" y="4432300"/>
                  </a:lnTo>
                  <a:lnTo>
                    <a:pt x="746808" y="4470400"/>
                  </a:lnTo>
                  <a:lnTo>
                    <a:pt x="778368" y="4508500"/>
                  </a:lnTo>
                  <a:lnTo>
                    <a:pt x="810714" y="4546600"/>
                  </a:lnTo>
                  <a:lnTo>
                    <a:pt x="843841" y="4584700"/>
                  </a:lnTo>
                  <a:lnTo>
                    <a:pt x="877745" y="4622800"/>
                  </a:lnTo>
                  <a:lnTo>
                    <a:pt x="912423" y="4660900"/>
                  </a:lnTo>
                  <a:lnTo>
                    <a:pt x="947869" y="4699000"/>
                  </a:lnTo>
                  <a:lnTo>
                    <a:pt x="983980" y="4737100"/>
                  </a:lnTo>
                  <a:lnTo>
                    <a:pt x="1020645" y="4775200"/>
                  </a:lnTo>
                  <a:lnTo>
                    <a:pt x="1057855" y="4800600"/>
                  </a:lnTo>
                  <a:lnTo>
                    <a:pt x="1095599" y="4838700"/>
                  </a:lnTo>
                  <a:lnTo>
                    <a:pt x="1133869" y="4864100"/>
                  </a:lnTo>
                  <a:lnTo>
                    <a:pt x="1172652" y="4902200"/>
                  </a:lnTo>
                  <a:lnTo>
                    <a:pt x="1211941" y="4927600"/>
                  </a:lnTo>
                  <a:lnTo>
                    <a:pt x="1251723" y="4965700"/>
                  </a:lnTo>
                  <a:lnTo>
                    <a:pt x="1332732" y="5016500"/>
                  </a:lnTo>
                  <a:lnTo>
                    <a:pt x="1457701" y="5092700"/>
                  </a:lnTo>
                  <a:lnTo>
                    <a:pt x="1586577" y="5168900"/>
                  </a:lnTo>
                  <a:lnTo>
                    <a:pt x="1674530" y="5219700"/>
                  </a:lnTo>
                  <a:lnTo>
                    <a:pt x="1719087" y="5232400"/>
                  </a:lnTo>
                  <a:lnTo>
                    <a:pt x="1764018" y="5257800"/>
                  </a:lnTo>
                  <a:lnTo>
                    <a:pt x="1809313" y="5270500"/>
                  </a:lnTo>
                  <a:lnTo>
                    <a:pt x="1854961" y="5295900"/>
                  </a:lnTo>
                  <a:lnTo>
                    <a:pt x="1900952" y="5308600"/>
                  </a:lnTo>
                  <a:lnTo>
                    <a:pt x="1947277" y="5334000"/>
                  </a:lnTo>
                  <a:lnTo>
                    <a:pt x="2328671" y="5435600"/>
                  </a:lnTo>
                  <a:lnTo>
                    <a:pt x="2377543" y="5435600"/>
                  </a:lnTo>
                  <a:lnTo>
                    <a:pt x="2475977" y="5461000"/>
                  </a:lnTo>
                  <a:lnTo>
                    <a:pt x="2575261" y="5461000"/>
                  </a:lnTo>
                  <a:lnTo>
                    <a:pt x="2625196" y="5473700"/>
                  </a:lnTo>
                  <a:lnTo>
                    <a:pt x="3795090" y="5473700"/>
                  </a:lnTo>
                  <a:lnTo>
                    <a:pt x="3748993" y="5499100"/>
                  </a:lnTo>
                  <a:lnTo>
                    <a:pt x="3370250" y="5600700"/>
                  </a:lnTo>
                  <a:close/>
                </a:path>
                <a:path w="5653405" h="5651500">
                  <a:moveTo>
                    <a:pt x="3795090" y="5473700"/>
                  </a:moveTo>
                  <a:lnTo>
                    <a:pt x="3028130" y="5473700"/>
                  </a:lnTo>
                  <a:lnTo>
                    <a:pt x="3078065" y="5461000"/>
                  </a:lnTo>
                  <a:lnTo>
                    <a:pt x="3177349" y="5461000"/>
                  </a:lnTo>
                  <a:lnTo>
                    <a:pt x="3275783" y="5435600"/>
                  </a:lnTo>
                  <a:lnTo>
                    <a:pt x="3324655" y="5435600"/>
                  </a:lnTo>
                  <a:lnTo>
                    <a:pt x="3706049" y="5334000"/>
                  </a:lnTo>
                  <a:lnTo>
                    <a:pt x="3752374" y="5308600"/>
                  </a:lnTo>
                  <a:lnTo>
                    <a:pt x="3798365" y="5295900"/>
                  </a:lnTo>
                  <a:lnTo>
                    <a:pt x="3844013" y="5270500"/>
                  </a:lnTo>
                  <a:lnTo>
                    <a:pt x="3889308" y="5257800"/>
                  </a:lnTo>
                  <a:lnTo>
                    <a:pt x="3934239" y="5232400"/>
                  </a:lnTo>
                  <a:lnTo>
                    <a:pt x="3978796" y="5219700"/>
                  </a:lnTo>
                  <a:lnTo>
                    <a:pt x="4066749" y="5168900"/>
                  </a:lnTo>
                  <a:lnTo>
                    <a:pt x="4195625" y="5092700"/>
                  </a:lnTo>
                  <a:lnTo>
                    <a:pt x="4320594" y="5016500"/>
                  </a:lnTo>
                  <a:lnTo>
                    <a:pt x="4401603" y="4965700"/>
                  </a:lnTo>
                  <a:lnTo>
                    <a:pt x="4441385" y="4927600"/>
                  </a:lnTo>
                  <a:lnTo>
                    <a:pt x="4480674" y="4902200"/>
                  </a:lnTo>
                  <a:lnTo>
                    <a:pt x="4519457" y="4864100"/>
                  </a:lnTo>
                  <a:lnTo>
                    <a:pt x="4557727" y="4838700"/>
                  </a:lnTo>
                  <a:lnTo>
                    <a:pt x="4595471" y="4800600"/>
                  </a:lnTo>
                  <a:lnTo>
                    <a:pt x="4632681" y="4775200"/>
                  </a:lnTo>
                  <a:lnTo>
                    <a:pt x="4669346" y="4737100"/>
                  </a:lnTo>
                  <a:lnTo>
                    <a:pt x="4705457" y="4699000"/>
                  </a:lnTo>
                  <a:lnTo>
                    <a:pt x="4740903" y="4660900"/>
                  </a:lnTo>
                  <a:lnTo>
                    <a:pt x="4775581" y="4622800"/>
                  </a:lnTo>
                  <a:lnTo>
                    <a:pt x="4809485" y="4584700"/>
                  </a:lnTo>
                  <a:lnTo>
                    <a:pt x="4842612" y="4546600"/>
                  </a:lnTo>
                  <a:lnTo>
                    <a:pt x="4874958" y="4508500"/>
                  </a:lnTo>
                  <a:lnTo>
                    <a:pt x="4906518" y="4470400"/>
                  </a:lnTo>
                  <a:lnTo>
                    <a:pt x="4937288" y="4432300"/>
                  </a:lnTo>
                  <a:lnTo>
                    <a:pt x="4967264" y="4394200"/>
                  </a:lnTo>
                  <a:lnTo>
                    <a:pt x="4996441" y="4356100"/>
                  </a:lnTo>
                  <a:lnTo>
                    <a:pt x="5024816" y="4318000"/>
                  </a:lnTo>
                  <a:lnTo>
                    <a:pt x="5052384" y="4267200"/>
                  </a:lnTo>
                  <a:lnTo>
                    <a:pt x="5079141" y="4229100"/>
                  </a:lnTo>
                  <a:lnTo>
                    <a:pt x="5105083" y="4191000"/>
                  </a:lnTo>
                  <a:lnTo>
                    <a:pt x="5130205" y="4152900"/>
                  </a:lnTo>
                  <a:lnTo>
                    <a:pt x="5154504" y="4102100"/>
                  </a:lnTo>
                  <a:lnTo>
                    <a:pt x="5177975" y="4064000"/>
                  </a:lnTo>
                  <a:lnTo>
                    <a:pt x="5200614" y="4013200"/>
                  </a:lnTo>
                  <a:lnTo>
                    <a:pt x="5222416" y="3975100"/>
                  </a:lnTo>
                  <a:lnTo>
                    <a:pt x="5243378" y="3924300"/>
                  </a:lnTo>
                  <a:lnTo>
                    <a:pt x="5263496" y="3886200"/>
                  </a:lnTo>
                  <a:lnTo>
                    <a:pt x="5282765" y="3835400"/>
                  </a:lnTo>
                  <a:lnTo>
                    <a:pt x="5301180" y="3797300"/>
                  </a:lnTo>
                  <a:lnTo>
                    <a:pt x="5318738" y="3746500"/>
                  </a:lnTo>
                  <a:lnTo>
                    <a:pt x="5335435" y="3695700"/>
                  </a:lnTo>
                  <a:lnTo>
                    <a:pt x="5351266" y="3657600"/>
                  </a:lnTo>
                  <a:lnTo>
                    <a:pt x="5366227" y="3606800"/>
                  </a:lnTo>
                  <a:lnTo>
                    <a:pt x="5380314" y="3556000"/>
                  </a:lnTo>
                  <a:lnTo>
                    <a:pt x="5393523" y="3505200"/>
                  </a:lnTo>
                  <a:lnTo>
                    <a:pt x="5405849" y="3467100"/>
                  </a:lnTo>
                  <a:lnTo>
                    <a:pt x="5417289" y="3416300"/>
                  </a:lnTo>
                  <a:lnTo>
                    <a:pt x="5427837" y="3365500"/>
                  </a:lnTo>
                  <a:lnTo>
                    <a:pt x="5437490" y="3314700"/>
                  </a:lnTo>
                  <a:lnTo>
                    <a:pt x="5446244" y="3263900"/>
                  </a:lnTo>
                  <a:lnTo>
                    <a:pt x="5454094" y="3225800"/>
                  </a:lnTo>
                  <a:lnTo>
                    <a:pt x="5461037" y="3175000"/>
                  </a:lnTo>
                  <a:lnTo>
                    <a:pt x="5467067" y="3124200"/>
                  </a:lnTo>
                  <a:lnTo>
                    <a:pt x="5472182" y="3073400"/>
                  </a:lnTo>
                  <a:lnTo>
                    <a:pt x="5476375" y="3022600"/>
                  </a:lnTo>
                  <a:lnTo>
                    <a:pt x="5479645" y="2971800"/>
                  </a:lnTo>
                  <a:lnTo>
                    <a:pt x="5481985" y="2921000"/>
                  </a:lnTo>
                  <a:lnTo>
                    <a:pt x="5483392" y="2870200"/>
                  </a:lnTo>
                  <a:lnTo>
                    <a:pt x="5483862" y="2819400"/>
                  </a:lnTo>
                  <a:lnTo>
                    <a:pt x="5483392" y="2768600"/>
                  </a:lnTo>
                  <a:lnTo>
                    <a:pt x="5481985" y="2717800"/>
                  </a:lnTo>
                  <a:lnTo>
                    <a:pt x="5479645" y="2667000"/>
                  </a:lnTo>
                  <a:lnTo>
                    <a:pt x="5476375" y="2616200"/>
                  </a:lnTo>
                  <a:lnTo>
                    <a:pt x="5472182" y="2565400"/>
                  </a:lnTo>
                  <a:lnTo>
                    <a:pt x="5467067" y="2514600"/>
                  </a:lnTo>
                  <a:lnTo>
                    <a:pt x="5461037" y="2463800"/>
                  </a:lnTo>
                  <a:lnTo>
                    <a:pt x="5454094" y="2425700"/>
                  </a:lnTo>
                  <a:lnTo>
                    <a:pt x="5446244" y="2374900"/>
                  </a:lnTo>
                  <a:lnTo>
                    <a:pt x="5437490" y="2324100"/>
                  </a:lnTo>
                  <a:lnTo>
                    <a:pt x="5427837" y="2273300"/>
                  </a:lnTo>
                  <a:lnTo>
                    <a:pt x="5417289" y="2222500"/>
                  </a:lnTo>
                  <a:lnTo>
                    <a:pt x="5405849" y="2171700"/>
                  </a:lnTo>
                  <a:lnTo>
                    <a:pt x="5393523" y="2133600"/>
                  </a:lnTo>
                  <a:lnTo>
                    <a:pt x="5380314" y="2082800"/>
                  </a:lnTo>
                  <a:lnTo>
                    <a:pt x="5366227" y="2032000"/>
                  </a:lnTo>
                  <a:lnTo>
                    <a:pt x="5351266" y="1993900"/>
                  </a:lnTo>
                  <a:lnTo>
                    <a:pt x="5335435" y="1943100"/>
                  </a:lnTo>
                  <a:lnTo>
                    <a:pt x="5318738" y="1892300"/>
                  </a:lnTo>
                  <a:lnTo>
                    <a:pt x="5301180" y="1854200"/>
                  </a:lnTo>
                  <a:lnTo>
                    <a:pt x="5282765" y="1803400"/>
                  </a:lnTo>
                  <a:lnTo>
                    <a:pt x="5263496" y="1752600"/>
                  </a:lnTo>
                  <a:lnTo>
                    <a:pt x="5243378" y="1714500"/>
                  </a:lnTo>
                  <a:lnTo>
                    <a:pt x="5222416" y="1663700"/>
                  </a:lnTo>
                  <a:lnTo>
                    <a:pt x="5200614" y="1625600"/>
                  </a:lnTo>
                  <a:lnTo>
                    <a:pt x="5177975" y="1574800"/>
                  </a:lnTo>
                  <a:lnTo>
                    <a:pt x="5154504" y="1536700"/>
                  </a:lnTo>
                  <a:lnTo>
                    <a:pt x="5130205" y="1498600"/>
                  </a:lnTo>
                  <a:lnTo>
                    <a:pt x="5105083" y="1447800"/>
                  </a:lnTo>
                  <a:lnTo>
                    <a:pt x="5079141" y="1409700"/>
                  </a:lnTo>
                  <a:lnTo>
                    <a:pt x="5052384" y="1371600"/>
                  </a:lnTo>
                  <a:lnTo>
                    <a:pt x="5024816" y="1320800"/>
                  </a:lnTo>
                  <a:lnTo>
                    <a:pt x="4996441" y="1282700"/>
                  </a:lnTo>
                  <a:lnTo>
                    <a:pt x="4967264" y="1244600"/>
                  </a:lnTo>
                  <a:lnTo>
                    <a:pt x="4937288" y="1206500"/>
                  </a:lnTo>
                  <a:lnTo>
                    <a:pt x="4906518" y="1168400"/>
                  </a:lnTo>
                  <a:lnTo>
                    <a:pt x="4874958" y="1130300"/>
                  </a:lnTo>
                  <a:lnTo>
                    <a:pt x="4842612" y="1092200"/>
                  </a:lnTo>
                  <a:lnTo>
                    <a:pt x="4809485" y="1054100"/>
                  </a:lnTo>
                  <a:lnTo>
                    <a:pt x="4775581" y="1016000"/>
                  </a:lnTo>
                  <a:lnTo>
                    <a:pt x="4740903" y="977900"/>
                  </a:lnTo>
                  <a:lnTo>
                    <a:pt x="4705457" y="939800"/>
                  </a:lnTo>
                  <a:lnTo>
                    <a:pt x="4669346" y="901700"/>
                  </a:lnTo>
                  <a:lnTo>
                    <a:pt x="4632681" y="876300"/>
                  </a:lnTo>
                  <a:lnTo>
                    <a:pt x="4595471" y="838200"/>
                  </a:lnTo>
                  <a:lnTo>
                    <a:pt x="4557727" y="800100"/>
                  </a:lnTo>
                  <a:lnTo>
                    <a:pt x="4519457" y="774700"/>
                  </a:lnTo>
                  <a:lnTo>
                    <a:pt x="4480674" y="736600"/>
                  </a:lnTo>
                  <a:lnTo>
                    <a:pt x="4401603" y="685800"/>
                  </a:lnTo>
                  <a:lnTo>
                    <a:pt x="4361336" y="647700"/>
                  </a:lnTo>
                  <a:lnTo>
                    <a:pt x="4320594" y="622300"/>
                  </a:lnTo>
                  <a:lnTo>
                    <a:pt x="4237729" y="571500"/>
                  </a:lnTo>
                  <a:lnTo>
                    <a:pt x="4110125" y="495300"/>
                  </a:lnTo>
                  <a:lnTo>
                    <a:pt x="3978796" y="419100"/>
                  </a:lnTo>
                  <a:lnTo>
                    <a:pt x="3934239" y="406400"/>
                  </a:lnTo>
                  <a:lnTo>
                    <a:pt x="3889308" y="381000"/>
                  </a:lnTo>
                  <a:lnTo>
                    <a:pt x="3844013" y="368300"/>
                  </a:lnTo>
                  <a:lnTo>
                    <a:pt x="3798365" y="342900"/>
                  </a:lnTo>
                  <a:lnTo>
                    <a:pt x="3706049" y="317500"/>
                  </a:lnTo>
                  <a:lnTo>
                    <a:pt x="3659401" y="292100"/>
                  </a:lnTo>
                  <a:lnTo>
                    <a:pt x="3324655" y="203200"/>
                  </a:lnTo>
                  <a:lnTo>
                    <a:pt x="3275783" y="203200"/>
                  </a:lnTo>
                  <a:lnTo>
                    <a:pt x="3226677" y="190500"/>
                  </a:lnTo>
                  <a:lnTo>
                    <a:pt x="3177349" y="190500"/>
                  </a:lnTo>
                  <a:lnTo>
                    <a:pt x="3127809" y="177800"/>
                  </a:lnTo>
                  <a:lnTo>
                    <a:pt x="3078065" y="177800"/>
                  </a:lnTo>
                  <a:lnTo>
                    <a:pt x="3028130" y="165100"/>
                  </a:lnTo>
                  <a:lnTo>
                    <a:pt x="3795090" y="165100"/>
                  </a:lnTo>
                  <a:lnTo>
                    <a:pt x="3840881" y="177800"/>
                  </a:lnTo>
                  <a:lnTo>
                    <a:pt x="3886357" y="203200"/>
                  </a:lnTo>
                  <a:lnTo>
                    <a:pt x="3931510" y="215900"/>
                  </a:lnTo>
                  <a:lnTo>
                    <a:pt x="3976330" y="241300"/>
                  </a:lnTo>
                  <a:lnTo>
                    <a:pt x="4020809" y="254000"/>
                  </a:lnTo>
                  <a:lnTo>
                    <a:pt x="4108707" y="304800"/>
                  </a:lnTo>
                  <a:lnTo>
                    <a:pt x="4152110" y="317500"/>
                  </a:lnTo>
                  <a:lnTo>
                    <a:pt x="4280024" y="393700"/>
                  </a:lnTo>
                  <a:lnTo>
                    <a:pt x="4404315" y="469900"/>
                  </a:lnTo>
                  <a:lnTo>
                    <a:pt x="4444898" y="508000"/>
                  </a:lnTo>
                  <a:lnTo>
                    <a:pt x="4524744" y="558800"/>
                  </a:lnTo>
                  <a:lnTo>
                    <a:pt x="4563988" y="584200"/>
                  </a:lnTo>
                  <a:lnTo>
                    <a:pt x="4602768" y="622300"/>
                  </a:lnTo>
                  <a:lnTo>
                    <a:pt x="4641075" y="647700"/>
                  </a:lnTo>
                  <a:lnTo>
                    <a:pt x="4678901" y="685800"/>
                  </a:lnTo>
                  <a:lnTo>
                    <a:pt x="4716236" y="723900"/>
                  </a:lnTo>
                  <a:lnTo>
                    <a:pt x="4753072" y="749300"/>
                  </a:lnTo>
                  <a:lnTo>
                    <a:pt x="4789400" y="787400"/>
                  </a:lnTo>
                  <a:lnTo>
                    <a:pt x="4825211" y="825500"/>
                  </a:lnTo>
                  <a:lnTo>
                    <a:pt x="4860479" y="863600"/>
                  </a:lnTo>
                  <a:lnTo>
                    <a:pt x="4895031" y="889000"/>
                  </a:lnTo>
                  <a:lnTo>
                    <a:pt x="4928862" y="927100"/>
                  </a:lnTo>
                  <a:lnTo>
                    <a:pt x="4961970" y="965200"/>
                  </a:lnTo>
                  <a:lnTo>
                    <a:pt x="4994351" y="1003300"/>
                  </a:lnTo>
                  <a:lnTo>
                    <a:pt x="5026002" y="1041400"/>
                  </a:lnTo>
                  <a:lnTo>
                    <a:pt x="5056919" y="1079500"/>
                  </a:lnTo>
                  <a:lnTo>
                    <a:pt x="5087098" y="1117600"/>
                  </a:lnTo>
                  <a:lnTo>
                    <a:pt x="5116536" y="1168400"/>
                  </a:lnTo>
                  <a:lnTo>
                    <a:pt x="5145229" y="1206500"/>
                  </a:lnTo>
                  <a:lnTo>
                    <a:pt x="5173175" y="1244600"/>
                  </a:lnTo>
                  <a:lnTo>
                    <a:pt x="5200369" y="1282700"/>
                  </a:lnTo>
                  <a:lnTo>
                    <a:pt x="5226809" y="1320800"/>
                  </a:lnTo>
                  <a:lnTo>
                    <a:pt x="5252490" y="1371600"/>
                  </a:lnTo>
                  <a:lnTo>
                    <a:pt x="5277408" y="1409700"/>
                  </a:lnTo>
                  <a:lnTo>
                    <a:pt x="5301562" y="1447800"/>
                  </a:lnTo>
                  <a:lnTo>
                    <a:pt x="5324946" y="1498600"/>
                  </a:lnTo>
                  <a:lnTo>
                    <a:pt x="5347558" y="1536700"/>
                  </a:lnTo>
                  <a:lnTo>
                    <a:pt x="5369395" y="1587500"/>
                  </a:lnTo>
                  <a:lnTo>
                    <a:pt x="5390451" y="1625600"/>
                  </a:lnTo>
                  <a:lnTo>
                    <a:pt x="5410725" y="1676400"/>
                  </a:lnTo>
                  <a:lnTo>
                    <a:pt x="5430212" y="1714500"/>
                  </a:lnTo>
                  <a:lnTo>
                    <a:pt x="5448910" y="1765300"/>
                  </a:lnTo>
                  <a:lnTo>
                    <a:pt x="5466814" y="1803400"/>
                  </a:lnTo>
                  <a:lnTo>
                    <a:pt x="5483921" y="1854200"/>
                  </a:lnTo>
                  <a:lnTo>
                    <a:pt x="5500227" y="1892300"/>
                  </a:lnTo>
                  <a:lnTo>
                    <a:pt x="5515730" y="1943100"/>
                  </a:lnTo>
                  <a:lnTo>
                    <a:pt x="5530426" y="1993900"/>
                  </a:lnTo>
                  <a:lnTo>
                    <a:pt x="5544310" y="2032000"/>
                  </a:lnTo>
                  <a:lnTo>
                    <a:pt x="5557380" y="2082800"/>
                  </a:lnTo>
                  <a:lnTo>
                    <a:pt x="5569632" y="2133600"/>
                  </a:lnTo>
                  <a:lnTo>
                    <a:pt x="5581063" y="2184400"/>
                  </a:lnTo>
                  <a:lnTo>
                    <a:pt x="5591669" y="2222500"/>
                  </a:lnTo>
                  <a:lnTo>
                    <a:pt x="5601446" y="2273300"/>
                  </a:lnTo>
                  <a:lnTo>
                    <a:pt x="5610392" y="2324100"/>
                  </a:lnTo>
                  <a:lnTo>
                    <a:pt x="5618502" y="2374900"/>
                  </a:lnTo>
                  <a:lnTo>
                    <a:pt x="5625774" y="2425700"/>
                  </a:lnTo>
                  <a:lnTo>
                    <a:pt x="5632203" y="2476500"/>
                  </a:lnTo>
                  <a:lnTo>
                    <a:pt x="5637786" y="2527300"/>
                  </a:lnTo>
                  <a:lnTo>
                    <a:pt x="5642520" y="2565400"/>
                  </a:lnTo>
                  <a:lnTo>
                    <a:pt x="5646401" y="2616200"/>
                  </a:lnTo>
                  <a:lnTo>
                    <a:pt x="5649425" y="2667000"/>
                  </a:lnTo>
                  <a:lnTo>
                    <a:pt x="5651590" y="2717800"/>
                  </a:lnTo>
                  <a:lnTo>
                    <a:pt x="5652892" y="2768600"/>
                  </a:lnTo>
                  <a:lnTo>
                    <a:pt x="5653326" y="2819400"/>
                  </a:lnTo>
                  <a:lnTo>
                    <a:pt x="5652892" y="2870200"/>
                  </a:lnTo>
                  <a:lnTo>
                    <a:pt x="5651590" y="2921000"/>
                  </a:lnTo>
                  <a:lnTo>
                    <a:pt x="5649425" y="2971800"/>
                  </a:lnTo>
                  <a:lnTo>
                    <a:pt x="5646401" y="3022600"/>
                  </a:lnTo>
                  <a:lnTo>
                    <a:pt x="5642520" y="3073400"/>
                  </a:lnTo>
                  <a:lnTo>
                    <a:pt x="5637786" y="3124200"/>
                  </a:lnTo>
                  <a:lnTo>
                    <a:pt x="5632203" y="3175000"/>
                  </a:lnTo>
                  <a:lnTo>
                    <a:pt x="5625774" y="3213100"/>
                  </a:lnTo>
                  <a:lnTo>
                    <a:pt x="5618502" y="3263900"/>
                  </a:lnTo>
                  <a:lnTo>
                    <a:pt x="5610392" y="3314700"/>
                  </a:lnTo>
                  <a:lnTo>
                    <a:pt x="5601446" y="3365500"/>
                  </a:lnTo>
                  <a:lnTo>
                    <a:pt x="5591669" y="3416300"/>
                  </a:lnTo>
                  <a:lnTo>
                    <a:pt x="5581063" y="3454400"/>
                  </a:lnTo>
                  <a:lnTo>
                    <a:pt x="5569632" y="3505200"/>
                  </a:lnTo>
                  <a:lnTo>
                    <a:pt x="5557380" y="3556000"/>
                  </a:lnTo>
                  <a:lnTo>
                    <a:pt x="5544310" y="3606800"/>
                  </a:lnTo>
                  <a:lnTo>
                    <a:pt x="5530426" y="3644900"/>
                  </a:lnTo>
                  <a:lnTo>
                    <a:pt x="5515730" y="3695700"/>
                  </a:lnTo>
                  <a:lnTo>
                    <a:pt x="5500227" y="3746500"/>
                  </a:lnTo>
                  <a:lnTo>
                    <a:pt x="5483921" y="3784600"/>
                  </a:lnTo>
                  <a:lnTo>
                    <a:pt x="5466814" y="3835400"/>
                  </a:lnTo>
                  <a:lnTo>
                    <a:pt x="5448910" y="3886200"/>
                  </a:lnTo>
                  <a:lnTo>
                    <a:pt x="5430212" y="3924300"/>
                  </a:lnTo>
                  <a:lnTo>
                    <a:pt x="5410725" y="3975100"/>
                  </a:lnTo>
                  <a:lnTo>
                    <a:pt x="5390451" y="4013200"/>
                  </a:lnTo>
                  <a:lnTo>
                    <a:pt x="5369395" y="4064000"/>
                  </a:lnTo>
                  <a:lnTo>
                    <a:pt x="5347558" y="4102100"/>
                  </a:lnTo>
                  <a:lnTo>
                    <a:pt x="5324946" y="4140200"/>
                  </a:lnTo>
                  <a:lnTo>
                    <a:pt x="5301562" y="4191000"/>
                  </a:lnTo>
                  <a:lnTo>
                    <a:pt x="5277408" y="4229100"/>
                  </a:lnTo>
                  <a:lnTo>
                    <a:pt x="5252490" y="4279900"/>
                  </a:lnTo>
                  <a:lnTo>
                    <a:pt x="5226809" y="4318000"/>
                  </a:lnTo>
                  <a:lnTo>
                    <a:pt x="5200369" y="4356100"/>
                  </a:lnTo>
                  <a:lnTo>
                    <a:pt x="5173175" y="4394200"/>
                  </a:lnTo>
                  <a:lnTo>
                    <a:pt x="5145229" y="4432300"/>
                  </a:lnTo>
                  <a:lnTo>
                    <a:pt x="5116536" y="4483100"/>
                  </a:lnTo>
                  <a:lnTo>
                    <a:pt x="5087098" y="4521200"/>
                  </a:lnTo>
                  <a:lnTo>
                    <a:pt x="5056919" y="4559300"/>
                  </a:lnTo>
                  <a:lnTo>
                    <a:pt x="5026002" y="4597400"/>
                  </a:lnTo>
                  <a:lnTo>
                    <a:pt x="4994351" y="4635500"/>
                  </a:lnTo>
                  <a:lnTo>
                    <a:pt x="4961970" y="4673600"/>
                  </a:lnTo>
                  <a:lnTo>
                    <a:pt x="4928862" y="4711700"/>
                  </a:lnTo>
                  <a:lnTo>
                    <a:pt x="4895031" y="4749800"/>
                  </a:lnTo>
                  <a:lnTo>
                    <a:pt x="4860479" y="4787900"/>
                  </a:lnTo>
                  <a:lnTo>
                    <a:pt x="4825211" y="4813300"/>
                  </a:lnTo>
                  <a:lnTo>
                    <a:pt x="4789400" y="4851400"/>
                  </a:lnTo>
                  <a:lnTo>
                    <a:pt x="4753072" y="4889500"/>
                  </a:lnTo>
                  <a:lnTo>
                    <a:pt x="4716236" y="4927600"/>
                  </a:lnTo>
                  <a:lnTo>
                    <a:pt x="4678901" y="4953000"/>
                  </a:lnTo>
                  <a:lnTo>
                    <a:pt x="4641075" y="4991100"/>
                  </a:lnTo>
                  <a:lnTo>
                    <a:pt x="4602768" y="5016500"/>
                  </a:lnTo>
                  <a:lnTo>
                    <a:pt x="4563988" y="5054600"/>
                  </a:lnTo>
                  <a:lnTo>
                    <a:pt x="4485044" y="5105400"/>
                  </a:lnTo>
                  <a:lnTo>
                    <a:pt x="4444898" y="5143500"/>
                  </a:lnTo>
                  <a:lnTo>
                    <a:pt x="4321868" y="5219700"/>
                  </a:lnTo>
                  <a:lnTo>
                    <a:pt x="4195136" y="5295900"/>
                  </a:lnTo>
                  <a:lnTo>
                    <a:pt x="4108707" y="5346700"/>
                  </a:lnTo>
                  <a:lnTo>
                    <a:pt x="4064937" y="5359400"/>
                  </a:lnTo>
                  <a:lnTo>
                    <a:pt x="3976330" y="5410200"/>
                  </a:lnTo>
                  <a:lnTo>
                    <a:pt x="3931510" y="5422900"/>
                  </a:lnTo>
                  <a:lnTo>
                    <a:pt x="3886357" y="5448300"/>
                  </a:lnTo>
                  <a:lnTo>
                    <a:pt x="3795090" y="5473700"/>
                  </a:lnTo>
                  <a:close/>
                </a:path>
                <a:path w="5653405" h="5651500">
                  <a:moveTo>
                    <a:pt x="3273117" y="5613400"/>
                  </a:moveTo>
                  <a:lnTo>
                    <a:pt x="2380208" y="5613400"/>
                  </a:lnTo>
                  <a:lnTo>
                    <a:pt x="2331533" y="5600700"/>
                  </a:lnTo>
                  <a:lnTo>
                    <a:pt x="3321793" y="5600700"/>
                  </a:lnTo>
                  <a:lnTo>
                    <a:pt x="3273117" y="5613400"/>
                  </a:lnTo>
                  <a:close/>
                </a:path>
                <a:path w="5653405" h="5651500">
                  <a:moveTo>
                    <a:pt x="3175147" y="5626100"/>
                  </a:moveTo>
                  <a:lnTo>
                    <a:pt x="2478179" y="5626100"/>
                  </a:lnTo>
                  <a:lnTo>
                    <a:pt x="2429093" y="5613400"/>
                  </a:lnTo>
                  <a:lnTo>
                    <a:pt x="3224233" y="5613400"/>
                  </a:lnTo>
                  <a:lnTo>
                    <a:pt x="3175147" y="5626100"/>
                  </a:lnTo>
                  <a:close/>
                </a:path>
                <a:path w="5653405" h="5651500">
                  <a:moveTo>
                    <a:pt x="3076408" y="5638800"/>
                  </a:moveTo>
                  <a:lnTo>
                    <a:pt x="2576917" y="5638800"/>
                  </a:lnTo>
                  <a:lnTo>
                    <a:pt x="2527457" y="5626100"/>
                  </a:lnTo>
                  <a:lnTo>
                    <a:pt x="3125869" y="5626100"/>
                  </a:lnTo>
                  <a:lnTo>
                    <a:pt x="3076408" y="5638800"/>
                  </a:lnTo>
                  <a:close/>
                </a:path>
                <a:path w="5653405" h="5651500">
                  <a:moveTo>
                    <a:pt x="2927014" y="5651500"/>
                  </a:moveTo>
                  <a:lnTo>
                    <a:pt x="2726312" y="5651500"/>
                  </a:lnTo>
                  <a:lnTo>
                    <a:pt x="2676354" y="5638800"/>
                  </a:lnTo>
                  <a:lnTo>
                    <a:pt x="2976972" y="5638800"/>
                  </a:lnTo>
                  <a:lnTo>
                    <a:pt x="2927014" y="5651500"/>
                  </a:lnTo>
                  <a:close/>
                </a:path>
              </a:pathLst>
            </a:custGeom>
            <a:solidFill>
              <a:srgbClr val="00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26" y="6424719"/>
              <a:ext cx="7408545" cy="123825"/>
            </a:xfrm>
            <a:custGeom>
              <a:avLst/>
              <a:gdLst/>
              <a:ahLst/>
              <a:cxnLst/>
              <a:rect l="l" t="t" r="r" b="b"/>
              <a:pathLst>
                <a:path w="7408545" h="123825">
                  <a:moveTo>
                    <a:pt x="0" y="0"/>
                  </a:moveTo>
                  <a:lnTo>
                    <a:pt x="7408102" y="0"/>
                  </a:lnTo>
                  <a:lnTo>
                    <a:pt x="7408102" y="123824"/>
                  </a:lnTo>
                  <a:lnTo>
                    <a:pt x="0" y="12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9871" y="6300894"/>
              <a:ext cx="248285" cy="371475"/>
            </a:xfrm>
            <a:custGeom>
              <a:avLst/>
              <a:gdLst/>
              <a:ahLst/>
              <a:cxnLst/>
              <a:rect l="l" t="t" r="r" b="b"/>
              <a:pathLst>
                <a:path w="248284" h="371475">
                  <a:moveTo>
                    <a:pt x="0" y="0"/>
                  </a:moveTo>
                  <a:lnTo>
                    <a:pt x="247723" y="185737"/>
                  </a:lnTo>
                  <a:lnTo>
                    <a:pt x="0" y="371475"/>
                  </a:lnTo>
                </a:path>
              </a:pathLst>
            </a:custGeom>
            <a:ln w="123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6904" y="2734992"/>
              <a:ext cx="123825" cy="7408545"/>
            </a:xfrm>
            <a:custGeom>
              <a:avLst/>
              <a:gdLst/>
              <a:ahLst/>
              <a:cxnLst/>
              <a:rect l="l" t="t" r="r" b="b"/>
              <a:pathLst>
                <a:path w="123825" h="7408545">
                  <a:moveTo>
                    <a:pt x="0" y="7408102"/>
                  </a:moveTo>
                  <a:lnTo>
                    <a:pt x="0" y="0"/>
                  </a:lnTo>
                  <a:lnTo>
                    <a:pt x="123825" y="0"/>
                  </a:lnTo>
                  <a:lnTo>
                    <a:pt x="123825" y="7408102"/>
                  </a:lnTo>
                  <a:lnTo>
                    <a:pt x="0" y="7408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13079" y="2704034"/>
              <a:ext cx="371475" cy="248285"/>
            </a:xfrm>
            <a:custGeom>
              <a:avLst/>
              <a:gdLst/>
              <a:ahLst/>
              <a:cxnLst/>
              <a:rect l="l" t="t" r="r" b="b"/>
              <a:pathLst>
                <a:path w="371475" h="248285">
                  <a:moveTo>
                    <a:pt x="0" y="247723"/>
                  </a:moveTo>
                  <a:lnTo>
                    <a:pt x="185737" y="0"/>
                  </a:lnTo>
                  <a:lnTo>
                    <a:pt x="371475" y="247723"/>
                  </a:lnTo>
                </a:path>
              </a:pathLst>
            </a:custGeom>
            <a:ln w="123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10698" y="3496982"/>
              <a:ext cx="447675" cy="6073775"/>
            </a:xfrm>
            <a:custGeom>
              <a:avLst/>
              <a:gdLst/>
              <a:ahLst/>
              <a:cxnLst/>
              <a:rect l="l" t="t" r="r" b="b"/>
              <a:pathLst>
                <a:path w="447675" h="6073775">
                  <a:moveTo>
                    <a:pt x="381000" y="5882856"/>
                  </a:moveTo>
                  <a:lnTo>
                    <a:pt x="375970" y="5839168"/>
                  </a:lnTo>
                  <a:lnTo>
                    <a:pt x="361632" y="5799074"/>
                  </a:lnTo>
                  <a:lnTo>
                    <a:pt x="339153" y="5763704"/>
                  </a:lnTo>
                  <a:lnTo>
                    <a:pt x="309651" y="5734202"/>
                  </a:lnTo>
                  <a:lnTo>
                    <a:pt x="274269" y="5711710"/>
                  </a:lnTo>
                  <a:lnTo>
                    <a:pt x="234175" y="5697385"/>
                  </a:lnTo>
                  <a:lnTo>
                    <a:pt x="190500" y="5692356"/>
                  </a:lnTo>
                  <a:lnTo>
                    <a:pt x="146824" y="5697385"/>
                  </a:lnTo>
                  <a:lnTo>
                    <a:pt x="106718" y="5711710"/>
                  </a:lnTo>
                  <a:lnTo>
                    <a:pt x="71348" y="5734202"/>
                  </a:lnTo>
                  <a:lnTo>
                    <a:pt x="41846" y="5763704"/>
                  </a:lnTo>
                  <a:lnTo>
                    <a:pt x="19354" y="5799074"/>
                  </a:lnTo>
                  <a:lnTo>
                    <a:pt x="5029" y="5839168"/>
                  </a:lnTo>
                  <a:lnTo>
                    <a:pt x="0" y="5882856"/>
                  </a:lnTo>
                  <a:lnTo>
                    <a:pt x="5029" y="5926531"/>
                  </a:lnTo>
                  <a:lnTo>
                    <a:pt x="19354" y="5966625"/>
                  </a:lnTo>
                  <a:lnTo>
                    <a:pt x="41846" y="6001994"/>
                  </a:lnTo>
                  <a:lnTo>
                    <a:pt x="71348" y="6031496"/>
                  </a:lnTo>
                  <a:lnTo>
                    <a:pt x="106718" y="6053988"/>
                  </a:lnTo>
                  <a:lnTo>
                    <a:pt x="146824" y="6068314"/>
                  </a:lnTo>
                  <a:lnTo>
                    <a:pt x="190500" y="6073356"/>
                  </a:lnTo>
                  <a:lnTo>
                    <a:pt x="234175" y="6068314"/>
                  </a:lnTo>
                  <a:lnTo>
                    <a:pt x="274269" y="6053988"/>
                  </a:lnTo>
                  <a:lnTo>
                    <a:pt x="309651" y="6031496"/>
                  </a:lnTo>
                  <a:lnTo>
                    <a:pt x="339153" y="6001994"/>
                  </a:lnTo>
                  <a:lnTo>
                    <a:pt x="361632" y="5966625"/>
                  </a:lnTo>
                  <a:lnTo>
                    <a:pt x="375970" y="5926531"/>
                  </a:lnTo>
                  <a:lnTo>
                    <a:pt x="381000" y="5882856"/>
                  </a:lnTo>
                  <a:close/>
                </a:path>
                <a:path w="447675" h="6073775">
                  <a:moveTo>
                    <a:pt x="447675" y="223837"/>
                  </a:moveTo>
                  <a:lnTo>
                    <a:pt x="443128" y="178727"/>
                  </a:lnTo>
                  <a:lnTo>
                    <a:pt x="430085" y="136702"/>
                  </a:lnTo>
                  <a:lnTo>
                    <a:pt x="409448" y="98679"/>
                  </a:lnTo>
                  <a:lnTo>
                    <a:pt x="382117" y="65557"/>
                  </a:lnTo>
                  <a:lnTo>
                    <a:pt x="348983" y="38227"/>
                  </a:lnTo>
                  <a:lnTo>
                    <a:pt x="310959" y="17589"/>
                  </a:lnTo>
                  <a:lnTo>
                    <a:pt x="268947" y="4546"/>
                  </a:lnTo>
                  <a:lnTo>
                    <a:pt x="223837" y="0"/>
                  </a:lnTo>
                  <a:lnTo>
                    <a:pt x="178727" y="4546"/>
                  </a:lnTo>
                  <a:lnTo>
                    <a:pt x="136702" y="17589"/>
                  </a:lnTo>
                  <a:lnTo>
                    <a:pt x="98691" y="38227"/>
                  </a:lnTo>
                  <a:lnTo>
                    <a:pt x="65557" y="65557"/>
                  </a:lnTo>
                  <a:lnTo>
                    <a:pt x="38227" y="98679"/>
                  </a:lnTo>
                  <a:lnTo>
                    <a:pt x="17589" y="136702"/>
                  </a:lnTo>
                  <a:lnTo>
                    <a:pt x="4546" y="178727"/>
                  </a:lnTo>
                  <a:lnTo>
                    <a:pt x="0" y="223837"/>
                  </a:lnTo>
                  <a:lnTo>
                    <a:pt x="4546" y="268947"/>
                  </a:lnTo>
                  <a:lnTo>
                    <a:pt x="17589" y="310959"/>
                  </a:lnTo>
                  <a:lnTo>
                    <a:pt x="38227" y="348983"/>
                  </a:lnTo>
                  <a:lnTo>
                    <a:pt x="65557" y="382104"/>
                  </a:lnTo>
                  <a:lnTo>
                    <a:pt x="98691" y="409448"/>
                  </a:lnTo>
                  <a:lnTo>
                    <a:pt x="136702" y="430085"/>
                  </a:lnTo>
                  <a:lnTo>
                    <a:pt x="178727" y="443128"/>
                  </a:lnTo>
                  <a:lnTo>
                    <a:pt x="223837" y="447675"/>
                  </a:lnTo>
                  <a:lnTo>
                    <a:pt x="268947" y="443128"/>
                  </a:lnTo>
                  <a:lnTo>
                    <a:pt x="310959" y="430085"/>
                  </a:lnTo>
                  <a:lnTo>
                    <a:pt x="348983" y="409448"/>
                  </a:lnTo>
                  <a:lnTo>
                    <a:pt x="382117" y="382104"/>
                  </a:lnTo>
                  <a:lnTo>
                    <a:pt x="409448" y="348983"/>
                  </a:lnTo>
                  <a:lnTo>
                    <a:pt x="430085" y="310959"/>
                  </a:lnTo>
                  <a:lnTo>
                    <a:pt x="443128" y="268947"/>
                  </a:lnTo>
                  <a:lnTo>
                    <a:pt x="447675" y="223837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2160" y="2054137"/>
              <a:ext cx="609599" cy="5905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989" y="7681436"/>
              <a:ext cx="609599" cy="5905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93964" y="2682466"/>
              <a:ext cx="705485" cy="0"/>
            </a:xfrm>
            <a:custGeom>
              <a:avLst/>
              <a:gdLst/>
              <a:ahLst/>
              <a:cxnLst/>
              <a:rect l="l" t="t" r="r" b="b"/>
              <a:pathLst>
                <a:path w="705485">
                  <a:moveTo>
                    <a:pt x="0" y="0"/>
                  </a:moveTo>
                  <a:lnTo>
                    <a:pt x="705204" y="0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30792" y="8494668"/>
              <a:ext cx="705485" cy="0"/>
            </a:xfrm>
            <a:custGeom>
              <a:avLst/>
              <a:gdLst/>
              <a:ahLst/>
              <a:cxnLst/>
              <a:rect l="l" t="t" r="r" b="b"/>
              <a:pathLst>
                <a:path w="705485">
                  <a:moveTo>
                    <a:pt x="0" y="0"/>
                  </a:moveTo>
                  <a:lnTo>
                    <a:pt x="705204" y="0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46308" y="8494668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219237" y="0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46814" y="2680398"/>
            <a:ext cx="4025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165" dirty="0">
                <a:latin typeface="Segoe UI Symbol" panose="020B0502040204020203"/>
                <a:cs typeface="Segoe UI Symbol" panose="020B0502040204020203"/>
              </a:rPr>
              <a:t>2</a:t>
            </a:r>
            <a:endParaRPr sz="5200">
              <a:latin typeface="Segoe UI Symbol" panose="020B0502040204020203"/>
              <a:cs typeface="Segoe UI Symbol" panose="020B0502040204020203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5280" y="8372740"/>
            <a:ext cx="4025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165" dirty="0">
                <a:latin typeface="Segoe UI Symbol" panose="020B0502040204020203"/>
                <a:cs typeface="Segoe UI Symbol" panose="020B0502040204020203"/>
              </a:rPr>
              <a:t>2</a:t>
            </a:r>
            <a:endParaRPr sz="5200">
              <a:latin typeface="Segoe UI Symbol" panose="020B0502040204020203"/>
              <a:cs typeface="Segoe UI Symbol" panose="020B0502040204020203"/>
            </a:endParaRPr>
          </a:p>
        </p:txBody>
      </p:sp>
      <p:graphicFrame>
        <p:nvGraphicFramePr>
          <p:cNvPr id="23" name="Замещающее содержимое 22"/>
          <p:cNvGraphicFramePr>
            <a:graphicFrameLocks noGrp="1" noChangeAspect="1"/>
          </p:cNvGraphicFramePr>
          <p:nvPr>
            <p:ph sz="half" idx="3"/>
          </p:nvPr>
        </p:nvGraphicFramePr>
        <p:xfrm>
          <a:off x="8611235" y="6438900"/>
          <a:ext cx="948372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8791575" imgH="1485900" progId="Paint.Picture">
                  <p:embed/>
                </p:oleObj>
              </mc:Choice>
              <mc:Fallback>
                <p:oleObj r:id="rId5" imgW="8791575" imgH="1485900" progId="Paint.Picture">
                  <p:embed/>
                  <p:pic>
                    <p:nvPicPr>
                      <p:cNvPr id="0" name="Изображение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11235" y="6438900"/>
                        <a:ext cx="9483725" cy="160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Замещающее содержимое 28"/>
          <p:cNvGraphicFramePr>
            <a:graphicFrameLocks noGrp="1" noChangeAspect="1"/>
          </p:cNvGraphicFramePr>
          <p:nvPr>
            <p:ph sz="half" idx="2"/>
          </p:nvPr>
        </p:nvGraphicFramePr>
        <p:xfrm>
          <a:off x="-76200" y="-28575"/>
          <a:ext cx="1831149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7" imgW="5314315" imgH="2105025" progId="Paint.Picture">
                  <p:embed/>
                </p:oleObj>
              </mc:Choice>
              <mc:Fallback>
                <p:oleObj r:id="rId7" imgW="5314315" imgH="2105025" progId="Paint.Picture">
                  <p:embed/>
                  <p:pic>
                    <p:nvPicPr>
                      <p:cNvPr id="0" name="Изображение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76200" y="-28575"/>
                        <a:ext cx="1831149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95690" y="266714"/>
            <a:ext cx="9220418" cy="217043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Формулы приведения</a:t>
            </a:r>
          </a:p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("правило ослика")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04684" y="5396464"/>
            <a:ext cx="489584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200" dirty="0">
                <a:latin typeface="Segoe UI Symbol" panose="020B0502040204020203"/>
                <a:cs typeface="Segoe UI Symbol" panose="020B0502040204020203"/>
              </a:rPr>
              <a:t>2</a:t>
            </a:r>
            <a:endParaRPr sz="6400">
              <a:latin typeface="Segoe UI Symbol" panose="020B0502040204020203"/>
              <a:cs typeface="Segoe UI Symbol" panose="020B0502040204020203"/>
            </a:endParaRPr>
          </a:p>
        </p:txBody>
      </p:sp>
      <p:pic>
        <p:nvPicPr>
          <p:cNvPr id="12" name="Изображение 11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3880" y="778225"/>
            <a:ext cx="5521325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377123"/>
            <a:ext cx="16874490" cy="6431915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560195" marR="5080" indent="-1325245" algn="l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lang="ru-RU" sz="4000" spc="-25" dirty="0">
                <a:latin typeface="Times New Roman" panose="02020603050405020304" charset="0"/>
                <a:cs typeface="Times New Roman" panose="02020603050405020304" charset="0"/>
              </a:rPr>
              <a:t>Предложить различные способы запоминания математических фактов. </a:t>
            </a:r>
          </a:p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endParaRPr sz="5600" b="1" kern="0" spc="21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b="1" kern="0" spc="21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 работы</a:t>
            </a:r>
          </a:p>
          <a:p>
            <a:pPr marL="520065" indent="-508000">
              <a:lnSpc>
                <a:spcPct val="100000"/>
              </a:lnSpc>
              <a:spcBef>
                <a:spcPts val="1710"/>
              </a:spcBef>
              <a:buFont typeface="Times New Roman" panose="02020603050405020304"/>
              <a:buAutoNum type="arabicPeriod"/>
              <a:tabLst>
                <a:tab pos="520700" algn="l"/>
              </a:tabLst>
            </a:pPr>
            <a:r>
              <a:rPr sz="4000" spc="60" dirty="0">
                <a:latin typeface="Times New Roman" panose="02020603050405020304" charset="0"/>
                <a:cs typeface="Times New Roman" panose="02020603050405020304" charset="0"/>
              </a:rPr>
              <a:t>Раскрыть</a:t>
            </a:r>
            <a:r>
              <a:rPr sz="4000" spc="-2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dirty="0">
                <a:latin typeface="Times New Roman" panose="02020603050405020304" charset="0"/>
                <a:cs typeface="Times New Roman" panose="02020603050405020304" charset="0"/>
              </a:rPr>
              <a:t>сущность</a:t>
            </a:r>
            <a:r>
              <a:rPr sz="4000" spc="-2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45" dirty="0">
                <a:latin typeface="Times New Roman" panose="02020603050405020304" charset="0"/>
                <a:cs typeface="Times New Roman" panose="02020603050405020304" charset="0"/>
              </a:rPr>
              <a:t>поняти</a:t>
            </a:r>
            <a:r>
              <a:rPr lang="ru-RU" sz="4000" spc="4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000" spc="-2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-15" dirty="0">
                <a:latin typeface="Times New Roman" panose="02020603050405020304" charset="0"/>
                <a:cs typeface="Times New Roman" panose="02020603050405020304" charset="0"/>
              </a:rPr>
              <a:t>«мнемотехника»</a:t>
            </a: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520065" indent="-508000">
              <a:lnSpc>
                <a:spcPct val="100000"/>
              </a:lnSpc>
              <a:spcBef>
                <a:spcPts val="750"/>
              </a:spcBef>
              <a:buFont typeface="Times New Roman" panose="02020603050405020304"/>
              <a:buAutoNum type="arabicPeriod"/>
              <a:tabLst>
                <a:tab pos="520700" algn="l"/>
              </a:tabLst>
            </a:pPr>
            <a:r>
              <a:rPr sz="4000" spc="175" dirty="0">
                <a:latin typeface="Times New Roman" panose="02020603050405020304" charset="0"/>
                <a:cs typeface="Times New Roman" panose="02020603050405020304" charset="0"/>
              </a:rPr>
              <a:t>Выявить</a:t>
            </a:r>
            <a:r>
              <a:rPr sz="4000" spc="-2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25" dirty="0">
                <a:latin typeface="Times New Roman" panose="02020603050405020304" charset="0"/>
                <a:cs typeface="Times New Roman" panose="02020603050405020304" charset="0"/>
              </a:rPr>
              <a:t>актуальность</a:t>
            </a:r>
            <a:r>
              <a:rPr sz="4000" spc="-2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-30" dirty="0">
                <a:latin typeface="Times New Roman" panose="02020603050405020304" charset="0"/>
                <a:cs typeface="Times New Roman" panose="02020603050405020304" charset="0"/>
              </a:rPr>
              <a:t>проекта</a:t>
            </a: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520065" indent="-508000">
              <a:lnSpc>
                <a:spcPct val="100000"/>
              </a:lnSpc>
              <a:spcBef>
                <a:spcPts val="750"/>
              </a:spcBef>
              <a:buFont typeface="Times New Roman" panose="02020603050405020304"/>
              <a:buAutoNum type="arabicPeriod"/>
              <a:tabLst>
                <a:tab pos="520700" algn="l"/>
              </a:tabLst>
            </a:pPr>
            <a:r>
              <a:rPr lang="ru-RU" sz="4000" spc="5" dirty="0">
                <a:latin typeface="Times New Roman" panose="02020603050405020304" charset="0"/>
                <a:cs typeface="Times New Roman" panose="02020603050405020304" charset="0"/>
              </a:rPr>
              <a:t>Определить</a:t>
            </a:r>
            <a:r>
              <a:rPr sz="400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20" dirty="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ru-RU" sz="4000" spc="20" dirty="0">
                <a:latin typeface="Times New Roman" panose="02020603050405020304" charset="0"/>
                <a:cs typeface="Times New Roman" panose="02020603050405020304" charset="0"/>
              </a:rPr>
              <a:t>оложительные и отрицательные стороны</a:t>
            </a:r>
            <a:r>
              <a:rPr sz="400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-10" dirty="0">
                <a:latin typeface="Times New Roman" panose="02020603050405020304" charset="0"/>
                <a:cs typeface="Times New Roman" panose="02020603050405020304" charset="0"/>
              </a:rPr>
              <a:t>мнемотехники</a:t>
            </a: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520065" indent="-508000">
              <a:lnSpc>
                <a:spcPct val="100000"/>
              </a:lnSpc>
              <a:spcBef>
                <a:spcPts val="750"/>
              </a:spcBef>
              <a:buFont typeface="Times New Roman" panose="02020603050405020304"/>
              <a:buAutoNum type="arabicPeriod"/>
              <a:tabLst>
                <a:tab pos="520700" algn="l"/>
              </a:tabLst>
            </a:pPr>
            <a:r>
              <a:rPr sz="4000" dirty="0">
                <a:latin typeface="Times New Roman" panose="02020603050405020304" charset="0"/>
                <a:cs typeface="Times New Roman" panose="02020603050405020304" charset="0"/>
              </a:rPr>
              <a:t>Подобрать мнемонические правила в тригонометрии</a:t>
            </a:r>
            <a:r>
              <a:rPr lang="ru-RU" sz="40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520065" indent="-508000">
              <a:lnSpc>
                <a:spcPct val="100000"/>
              </a:lnSpc>
              <a:spcBef>
                <a:spcPts val="750"/>
              </a:spcBef>
              <a:buFont typeface="Times New Roman" panose="02020603050405020304"/>
              <a:buAutoNum type="arabicPeriod"/>
              <a:tabLst>
                <a:tab pos="520700" algn="l"/>
              </a:tabLst>
            </a:pPr>
            <a:r>
              <a:rPr sz="4000" spc="-5" dirty="0">
                <a:latin typeface="Times New Roman" panose="02020603050405020304" charset="0"/>
                <a:cs typeface="Times New Roman" panose="02020603050405020304" charset="0"/>
              </a:rPr>
              <a:t>Оформить</a:t>
            </a:r>
            <a:r>
              <a:rPr sz="4000" spc="-2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10" dirty="0">
                <a:latin typeface="Times New Roman" panose="02020603050405020304" charset="0"/>
                <a:cs typeface="Times New Roman" panose="02020603050405020304" charset="0"/>
              </a:rPr>
              <a:t>памятку</a:t>
            </a:r>
            <a:r>
              <a:rPr sz="4000" spc="-2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45" dirty="0">
                <a:latin typeface="Times New Roman" panose="02020603050405020304" charset="0"/>
                <a:cs typeface="Times New Roman" panose="02020603050405020304" charset="0"/>
              </a:rPr>
              <a:t>«Мнемонические</a:t>
            </a:r>
            <a:r>
              <a:rPr sz="4000" spc="-2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000" spc="25" dirty="0">
                <a:latin typeface="Times New Roman" panose="02020603050405020304" charset="0"/>
                <a:cs typeface="Times New Roman" panose="02020603050405020304" charset="0"/>
              </a:rPr>
              <a:t>правила</a:t>
            </a:r>
            <a:r>
              <a:rPr sz="4000" spc="-2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4000" spc="45" dirty="0">
                <a:latin typeface="Times New Roman" panose="02020603050405020304" charset="0"/>
                <a:cs typeface="Times New Roman" panose="02020603050405020304" charset="0"/>
              </a:rPr>
              <a:t>в тригонометрии</a:t>
            </a:r>
            <a:r>
              <a:rPr sz="4000" spc="1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396" y="1953516"/>
            <a:ext cx="5381624" cy="76104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Результат проекта</a:t>
            </a:r>
          </a:p>
        </p:txBody>
      </p:sp>
      <p:pic>
        <p:nvPicPr>
          <p:cNvPr id="12" name="Изображение 11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53260"/>
            <a:ext cx="5405755" cy="7648575"/>
          </a:xfrm>
          <a:prstGeom prst="rect">
            <a:avLst/>
          </a:prstGeom>
        </p:spPr>
      </p:pic>
      <p:pic>
        <p:nvPicPr>
          <p:cNvPr id="13" name="Изображение 12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0600" y="1967865"/>
            <a:ext cx="5396230" cy="763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0806" y="512795"/>
            <a:ext cx="5400675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095805"/>
            <a:ext cx="16158844" cy="395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5255">
              <a:lnSpc>
                <a:spcPct val="115000"/>
              </a:lnSpc>
              <a:spcBef>
                <a:spcPts val="100"/>
              </a:spcBef>
            </a:pPr>
            <a:r>
              <a:rPr sz="4400" spc="-5" dirty="0">
                <a:latin typeface="Times New Roman" panose="02020603050405020304" charset="0"/>
                <a:cs typeface="Times New Roman" panose="02020603050405020304" charset="0"/>
              </a:rPr>
              <a:t>Мнемотехника</a:t>
            </a:r>
            <a:r>
              <a:rPr sz="440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400" spc="-40" dirty="0">
                <a:latin typeface="Times New Roman" panose="02020603050405020304" charset="0"/>
                <a:cs typeface="Times New Roman" panose="02020603050405020304" charset="0"/>
              </a:rPr>
              <a:t>помогает</a:t>
            </a:r>
            <a:r>
              <a:rPr sz="4400" spc="-2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4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структурировать</a:t>
            </a:r>
            <a:r>
              <a:rPr lang="en-US" sz="44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44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 </a:t>
            </a:r>
            <a:r>
              <a:rPr sz="4400" spc="45" dirty="0">
                <a:latin typeface="Times New Roman" panose="02020603050405020304" charset="0"/>
                <a:cs typeface="Times New Roman" panose="02020603050405020304" charset="0"/>
              </a:rPr>
              <a:t>запомнить</a:t>
            </a:r>
            <a:r>
              <a:rPr sz="4400" spc="-2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400" spc="-15" dirty="0">
                <a:latin typeface="Times New Roman" panose="02020603050405020304" charset="0"/>
                <a:cs typeface="Times New Roman" panose="02020603050405020304" charset="0"/>
              </a:rPr>
              <a:t>сложную</a:t>
            </a:r>
            <a:r>
              <a:rPr sz="4400" spc="-2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400" spc="-25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4400" spc="-2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400" spc="-30" dirty="0">
                <a:latin typeface="Times New Roman" panose="02020603050405020304" charset="0"/>
                <a:cs typeface="Times New Roman" panose="02020603050405020304" charset="0"/>
              </a:rPr>
              <a:t>содержанию </a:t>
            </a:r>
            <a:r>
              <a:rPr sz="4400" spc="-11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400" spc="-25" dirty="0">
                <a:latin typeface="Times New Roman" panose="02020603050405020304" charset="0"/>
                <a:cs typeface="Times New Roman" panose="02020603050405020304" charset="0"/>
              </a:rPr>
              <a:t>информаци</a:t>
            </a:r>
            <a:r>
              <a:rPr lang="ru-RU" sz="4400" spc="-25" dirty="0">
                <a:latin typeface="Times New Roman" panose="02020603050405020304" charset="0"/>
                <a:cs typeface="Times New Roman" panose="02020603050405020304" charset="0"/>
              </a:rPr>
              <a:t>ю.</a:t>
            </a:r>
            <a:endParaRPr sz="4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4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15000"/>
              </a:lnSpc>
            </a:pPr>
            <a:r>
              <a:rPr sz="4400" spc="25" dirty="0">
                <a:latin typeface="Times New Roman" panose="02020603050405020304" charset="0"/>
                <a:cs typeface="Times New Roman" panose="02020603050405020304" charset="0"/>
              </a:rPr>
              <a:t>Общее </a:t>
            </a:r>
            <a:r>
              <a:rPr sz="4400" spc="30" dirty="0">
                <a:latin typeface="Times New Roman" panose="02020603050405020304" charset="0"/>
                <a:cs typeface="Times New Roman" panose="02020603050405020304" charset="0"/>
              </a:rPr>
              <a:t>развитие </a:t>
            </a:r>
            <a:r>
              <a:rPr sz="4400" spc="35" dirty="0">
                <a:latin typeface="Times New Roman" panose="02020603050405020304" charset="0"/>
                <a:cs typeface="Times New Roman" panose="02020603050405020304" charset="0"/>
              </a:rPr>
              <a:t>памяти, обеспечиваемое </a:t>
            </a:r>
            <a:r>
              <a:rPr sz="4400" spc="-5" dirty="0">
                <a:latin typeface="Times New Roman" panose="02020603050405020304" charset="0"/>
                <a:cs typeface="Times New Roman" panose="02020603050405020304" charset="0"/>
              </a:rPr>
              <a:t>при </a:t>
            </a:r>
            <a:r>
              <a:rPr sz="4400" spc="15" dirty="0">
                <a:latin typeface="Times New Roman" panose="02020603050405020304" charset="0"/>
                <a:cs typeface="Times New Roman" panose="02020603050405020304" charset="0"/>
              </a:rPr>
              <a:t>помощи </a:t>
            </a:r>
            <a:r>
              <a:rPr sz="44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400" spc="-10" dirty="0">
                <a:latin typeface="Times New Roman" panose="02020603050405020304" charset="0"/>
                <a:cs typeface="Times New Roman" panose="02020603050405020304" charset="0"/>
              </a:rPr>
              <a:t>мнемотехники, </a:t>
            </a:r>
            <a:r>
              <a:rPr sz="4400" spc="20" dirty="0">
                <a:latin typeface="Times New Roman" panose="02020603050405020304" charset="0"/>
                <a:cs typeface="Times New Roman" panose="02020603050405020304" charset="0"/>
              </a:rPr>
              <a:t>позволяет </a:t>
            </a:r>
            <a:r>
              <a:rPr sz="4400" spc="-5" dirty="0">
                <a:latin typeface="Times New Roman" panose="02020603050405020304" charset="0"/>
                <a:cs typeface="Times New Roman" panose="02020603050405020304" charset="0"/>
              </a:rPr>
              <a:t>добиться </a:t>
            </a:r>
            <a:r>
              <a:rPr sz="4400" spc="25" dirty="0">
                <a:latin typeface="Times New Roman" panose="02020603050405020304" charset="0"/>
                <a:cs typeface="Times New Roman" panose="02020603050405020304" charset="0"/>
              </a:rPr>
              <a:t>различных </a:t>
            </a:r>
            <a:r>
              <a:rPr sz="4400" spc="5" dirty="0">
                <a:latin typeface="Times New Roman" panose="02020603050405020304" charset="0"/>
                <a:cs typeface="Times New Roman" panose="02020603050405020304" charset="0"/>
              </a:rPr>
              <a:t>преимуществ. </a:t>
            </a:r>
            <a:r>
              <a:rPr sz="44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0577" y="512795"/>
            <a:ext cx="14878050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Список используемой литературы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15284" y="2219942"/>
            <a:ext cx="16657430" cy="583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0">
              <a:lnSpc>
                <a:spcPct val="116000"/>
              </a:lnSpc>
              <a:spcBef>
                <a:spcPts val="100"/>
              </a:spcBef>
              <a:buFont typeface="Times New Roman" panose="02020603050405020304"/>
              <a:buNone/>
              <a:tabLst>
                <a:tab pos="889635" algn="l"/>
              </a:tabLst>
            </a:pPr>
            <a:r>
              <a:rPr spc="30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ru-RU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30" dirty="0">
                <a:latin typeface="Times New Roman" panose="02020603050405020304" charset="0"/>
                <a:cs typeface="Times New Roman" panose="02020603050405020304" charset="0"/>
              </a:rPr>
              <a:t>М. Зиганов, В. Козаренко, Мнемотехника: запоминание на основе визуального мышления [Текст] /  Козаренко Владимир Алексеевич, Зиганов  Марат Александрочич, 2001 год,  - 55 с.</a:t>
            </a:r>
          </a:p>
          <a:p>
            <a:pPr marL="386080" marR="5080" indent="0">
              <a:lnSpc>
                <a:spcPct val="116000"/>
              </a:lnSpc>
              <a:spcBef>
                <a:spcPts val="100"/>
              </a:spcBef>
              <a:buFont typeface="Times New Roman" panose="02020603050405020304"/>
              <a:buNone/>
              <a:tabLst>
                <a:tab pos="889635" algn="l"/>
              </a:tabLst>
            </a:pPr>
            <a:r>
              <a:rPr spc="30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ru-RU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30" dirty="0">
                <a:latin typeface="Times New Roman" panose="02020603050405020304" charset="0"/>
                <a:cs typeface="Times New Roman" panose="02020603050405020304" charset="0"/>
              </a:rPr>
              <a:t>Мнемотехника: как перестать зубрить и начать запоминать  [Электронный ресурс]:  https://trends.rbc.ru/trends/education/618bcd569a7947a0e5c826d8</a:t>
            </a:r>
          </a:p>
          <a:p>
            <a:pPr marL="386080" marR="5080" indent="0">
              <a:lnSpc>
                <a:spcPct val="116000"/>
              </a:lnSpc>
              <a:spcBef>
                <a:spcPts val="100"/>
              </a:spcBef>
              <a:buFont typeface="Times New Roman" panose="02020603050405020304"/>
              <a:buNone/>
              <a:tabLst>
                <a:tab pos="889635" algn="l"/>
              </a:tabLst>
            </a:pPr>
            <a:r>
              <a:rPr spc="30" dirty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ru-RU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30" dirty="0">
                <a:latin typeface="Times New Roman" panose="02020603050405020304" charset="0"/>
                <a:cs typeface="Times New Roman" panose="02020603050405020304" charset="0"/>
              </a:rPr>
              <a:t>Мнемоника, мнемотехника и приёмы запоминания [Электронный  ресурс]: https://psiho.guru/terminy/mnemonika-mnemotehnika-i-priemy-  zapominaniya.html</a:t>
            </a:r>
          </a:p>
          <a:p>
            <a:pPr marL="386080" marR="5080" indent="0">
              <a:lnSpc>
                <a:spcPct val="116000"/>
              </a:lnSpc>
              <a:spcBef>
                <a:spcPts val="100"/>
              </a:spcBef>
              <a:buFont typeface="Times New Roman" panose="02020603050405020304"/>
              <a:buNone/>
              <a:tabLst>
                <a:tab pos="889635" algn="l"/>
              </a:tabLst>
            </a:pPr>
            <a:r>
              <a:rPr spc="30" dirty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ru-RU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pc="30" dirty="0">
                <a:latin typeface="Times New Roman" panose="02020603050405020304" charset="0"/>
                <a:cs typeface="Times New Roman" panose="02020603050405020304" charset="0"/>
              </a:rPr>
              <a:t>Мнемонические правила в школьном курсе математики ОТКРЫТЫЙ  УРОК [Электронный ресурс]: https://urok.1sept.ru/articles/671158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235" y="4850130"/>
            <a:ext cx="17139285" cy="2755265"/>
          </a:xfrm>
          <a:prstGeom prst="rect">
            <a:avLst/>
          </a:prstGeom>
        </p:spPr>
        <p:txBody>
          <a:bodyPr vert="horz" wrap="square" lIns="0" tIns="570230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b="1" kern="0" spc="21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Ожидаемый результат работы</a:t>
            </a:r>
          </a:p>
          <a:p>
            <a:pPr marL="12700" algn="ctr">
              <a:lnSpc>
                <a:spcPct val="100000"/>
              </a:lnSpc>
              <a:spcBef>
                <a:spcPts val="3365"/>
              </a:spcBef>
            </a:pPr>
            <a:r>
              <a:rPr sz="4900" spc="35" dirty="0">
                <a:latin typeface="Times New Roman" panose="02020603050405020304" charset="0"/>
                <a:cs typeface="Times New Roman" panose="02020603050405020304" charset="0"/>
              </a:rPr>
              <a:t>Памятка</a:t>
            </a:r>
            <a:r>
              <a:rPr sz="4900" spc="-3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900" spc="55" dirty="0">
                <a:latin typeface="Times New Roman" panose="02020603050405020304" charset="0"/>
                <a:cs typeface="Times New Roman" panose="02020603050405020304" charset="0"/>
              </a:rPr>
              <a:t>«Мнемонические</a:t>
            </a:r>
            <a:r>
              <a:rPr sz="4900" spc="-3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900" spc="35" dirty="0">
                <a:latin typeface="Times New Roman" panose="02020603050405020304" charset="0"/>
                <a:cs typeface="Times New Roman" panose="02020603050405020304" charset="0"/>
              </a:rPr>
              <a:t>правила</a:t>
            </a:r>
            <a:r>
              <a:rPr sz="4900" spc="-3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4900" spc="60" dirty="0">
                <a:latin typeface="Times New Roman" panose="02020603050405020304" charset="0"/>
                <a:cs typeface="Times New Roman" panose="02020603050405020304" charset="0"/>
              </a:rPr>
              <a:t>в тригонометрии</a:t>
            </a:r>
            <a:r>
              <a:rPr sz="4900" spc="15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4900" spc="15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7235" y="266700"/>
            <a:ext cx="16786860" cy="4132580"/>
          </a:xfrm>
          <a:prstGeom prst="rect">
            <a:avLst/>
          </a:prstGeom>
        </p:spPr>
        <p:txBody>
          <a:bodyPr vert="horz" wrap="square" lIns="0" tIns="392430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  <a:p>
            <a:pPr marL="12700" marR="5080">
              <a:lnSpc>
                <a:spcPct val="116000"/>
              </a:lnSpc>
              <a:spcBef>
                <a:spcPts val="1330"/>
              </a:spcBef>
            </a:pPr>
            <a:r>
              <a:rPr lang="ru-RU" sz="4800" b="0" spc="75" dirty="0">
                <a:latin typeface="Times New Roman" panose="02020603050405020304" charset="0"/>
                <a:cs typeface="Times New Roman" panose="02020603050405020304" charset="0"/>
              </a:rPr>
              <a:t>Ежегодно увеличивающийся объем информации обучающихся школы предполагает создание определенной системы запоминания. </a:t>
            </a:r>
            <a:endParaRPr lang="ru-RU" sz="4800" b="0" spc="229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4207" y="2210102"/>
            <a:ext cx="16680180" cy="347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000"/>
              </a:lnSpc>
              <a:spcBef>
                <a:spcPts val="100"/>
              </a:spcBef>
            </a:pPr>
            <a:r>
              <a:rPr sz="4800" spc="21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sz="4800" spc="45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800" spc="2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800" spc="9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sz="480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-9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800" spc="2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800" spc="-409" dirty="0">
                <a:latin typeface="Times New Roman" panose="02020603050405020304" charset="0"/>
                <a:cs typeface="Times New Roman" panose="02020603050405020304" charset="0"/>
              </a:rPr>
              <a:t>х</a:t>
            </a:r>
            <a:r>
              <a:rPr sz="4800" spc="45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800" spc="7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800" spc="-45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4800" spc="3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dirty="0">
                <a:latin typeface="Times New Roman" panose="02020603050405020304" charset="0"/>
                <a:cs typeface="Times New Roman" panose="02020603050405020304" charset="0"/>
              </a:rPr>
              <a:t>—</a:t>
            </a:r>
            <a:r>
              <a:rPr sz="4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-80" dirty="0">
                <a:latin typeface="Times New Roman" panose="02020603050405020304" charset="0"/>
                <a:cs typeface="Times New Roman" panose="02020603050405020304" charset="0"/>
              </a:rPr>
              <a:t>э</a:t>
            </a:r>
            <a:r>
              <a:rPr sz="4800" spc="-9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800" spc="-45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-3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9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sz="4800" spc="2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800" spc="-9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80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-285" dirty="0">
                <a:latin typeface="Times New Roman" panose="02020603050405020304" charset="0"/>
                <a:cs typeface="Times New Roman" panose="02020603050405020304" charset="0"/>
              </a:rPr>
              <a:t>д  </a:t>
            </a:r>
            <a:r>
              <a:rPr sz="4800" spc="-80" dirty="0">
                <a:latin typeface="Times New Roman" panose="02020603050405020304" charset="0"/>
                <a:cs typeface="Times New Roman" panose="02020603050405020304" charset="0"/>
              </a:rPr>
              <a:t>э</a:t>
            </a:r>
            <a:r>
              <a:rPr sz="4800" spc="-400" dirty="0">
                <a:latin typeface="Times New Roman" panose="02020603050405020304" charset="0"/>
                <a:cs typeface="Times New Roman" panose="02020603050405020304" charset="0"/>
              </a:rPr>
              <a:t>фф</a:t>
            </a:r>
            <a:r>
              <a:rPr sz="4800" spc="2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800" spc="-45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4800" spc="-9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800" spc="7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800" spc="24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4800" spc="45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80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-3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sz="4800" spc="-45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-3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4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sz="4800" spc="3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800" spc="-20" dirty="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sz="480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9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sz="4800" spc="7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800" spc="45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800" spc="3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800" spc="45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800" spc="7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800" spc="229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sz="4800" spc="-3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7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800" spc="45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800" spc="-400" dirty="0">
                <a:latin typeface="Times New Roman" panose="02020603050405020304" charset="0"/>
                <a:cs typeface="Times New Roman" panose="02020603050405020304" charset="0"/>
              </a:rPr>
              <a:t>ф</a:t>
            </a:r>
            <a:r>
              <a:rPr sz="480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-75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4800" spc="9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sz="4800" spc="3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800" spc="-180" dirty="0">
                <a:latin typeface="Times New Roman" panose="02020603050405020304" charset="0"/>
                <a:cs typeface="Times New Roman" panose="02020603050405020304" charset="0"/>
              </a:rPr>
              <a:t>ц</a:t>
            </a:r>
            <a:r>
              <a:rPr sz="4800" spc="70" dirty="0">
                <a:latin typeface="Times New Roman" panose="02020603050405020304" charset="0"/>
                <a:cs typeface="Times New Roman" panose="02020603050405020304" charset="0"/>
              </a:rPr>
              <a:t>ии</a:t>
            </a:r>
            <a:r>
              <a:rPr sz="48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4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-16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800" spc="45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80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800" spc="24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4800" spc="3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800" spc="45" dirty="0">
                <a:latin typeface="Times New Roman" panose="02020603050405020304" charset="0"/>
                <a:cs typeface="Times New Roman" panose="02020603050405020304" charset="0"/>
              </a:rPr>
              <a:t>нн</a:t>
            </a:r>
            <a:r>
              <a:rPr sz="4800" spc="254" dirty="0">
                <a:latin typeface="Times New Roman" panose="02020603050405020304" charset="0"/>
                <a:cs typeface="Times New Roman" panose="02020603050405020304" charset="0"/>
              </a:rPr>
              <a:t>ы</a:t>
            </a:r>
            <a:r>
              <a:rPr sz="4800" spc="50" dirty="0">
                <a:latin typeface="Times New Roman" panose="02020603050405020304" charset="0"/>
                <a:cs typeface="Times New Roman" panose="02020603050405020304" charset="0"/>
              </a:rPr>
              <a:t>й  </a:t>
            </a:r>
            <a:r>
              <a:rPr sz="4800" spc="4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4800" spc="-3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-25" dirty="0">
                <a:latin typeface="Times New Roman" panose="02020603050405020304" charset="0"/>
                <a:cs typeface="Times New Roman" panose="02020603050405020304" charset="0"/>
              </a:rPr>
              <a:t>построении</a:t>
            </a:r>
            <a:r>
              <a:rPr sz="4800" spc="-3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-40" dirty="0">
                <a:latin typeface="Times New Roman" panose="02020603050405020304" charset="0"/>
                <a:cs typeface="Times New Roman" panose="02020603050405020304" charset="0"/>
              </a:rPr>
              <a:t>ассоциаций.</a:t>
            </a:r>
            <a:endParaRPr sz="4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55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ctr">
              <a:lnSpc>
                <a:spcPct val="100000"/>
              </a:lnSpc>
            </a:pPr>
            <a:r>
              <a:rPr sz="4800" spc="85" dirty="0">
                <a:latin typeface="Times New Roman" panose="02020603050405020304" charset="0"/>
                <a:cs typeface="Times New Roman" panose="02020603050405020304" charset="0"/>
              </a:rPr>
              <a:t>Греч.</a:t>
            </a:r>
            <a:r>
              <a:rPr sz="4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-5" dirty="0">
                <a:latin typeface="Times New Roman" panose="02020603050405020304" charset="0"/>
                <a:cs typeface="Times New Roman" panose="02020603050405020304" charset="0"/>
              </a:rPr>
              <a:t>mnēmoniká</a:t>
            </a:r>
            <a:r>
              <a:rPr sz="4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48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-50" dirty="0">
                <a:latin typeface="Times New Roman" panose="02020603050405020304" charset="0"/>
                <a:cs typeface="Times New Roman" panose="02020603050405020304" charset="0"/>
              </a:rPr>
              <a:t>искусство</a:t>
            </a:r>
            <a:r>
              <a:rPr sz="4800" spc="-3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spc="55" dirty="0">
                <a:latin typeface="Times New Roman" panose="02020603050405020304" charset="0"/>
                <a:cs typeface="Times New Roman" panose="02020603050405020304" charset="0"/>
              </a:rPr>
              <a:t>запоминания</a:t>
            </a:r>
            <a:r>
              <a:rPr lang="ru-RU" sz="4800" spc="55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7118" y="647700"/>
            <a:ext cx="5874385" cy="10909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b="1" kern="0" spc="21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Мнемотехника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6417" y="663737"/>
            <a:ext cx="5229224" cy="8134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3365" y="1568338"/>
            <a:ext cx="6334124" cy="6324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28879" y="9258333"/>
            <a:ext cx="5807075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5" dirty="0">
                <a:latin typeface="Times New Roman" panose="02020603050405020304" charset="0"/>
                <a:cs typeface="Times New Roman" panose="02020603050405020304" charset="0"/>
              </a:rPr>
              <a:t>Богиня</a:t>
            </a:r>
            <a:r>
              <a:rPr sz="3400" spc="-2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400" spc="35" dirty="0">
                <a:latin typeface="Times New Roman" panose="02020603050405020304" charset="0"/>
                <a:cs typeface="Times New Roman" panose="02020603050405020304" charset="0"/>
              </a:rPr>
              <a:t>памяти</a:t>
            </a:r>
            <a:r>
              <a:rPr sz="3400" spc="-2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400" spc="40" dirty="0">
                <a:latin typeface="Times New Roman" panose="02020603050405020304" charset="0"/>
                <a:cs typeface="Times New Roman" panose="02020603050405020304" charset="0"/>
              </a:rPr>
              <a:t>Мнемози́на</a:t>
            </a:r>
            <a:endParaRPr sz="3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0355" y="8191811"/>
            <a:ext cx="514286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245" marR="5080" indent="-551180">
              <a:lnSpc>
                <a:spcPct val="116000"/>
              </a:lnSpc>
              <a:spcBef>
                <a:spcPts val="100"/>
              </a:spcBef>
            </a:pPr>
            <a:r>
              <a:rPr sz="3400" spc="25" dirty="0">
                <a:latin typeface="Times New Roman" panose="02020603050405020304" charset="0"/>
                <a:cs typeface="Times New Roman" panose="02020603050405020304" charset="0"/>
              </a:rPr>
              <a:t>Основатель</a:t>
            </a:r>
            <a:r>
              <a:rPr sz="3400" spc="-2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400" spc="25" dirty="0">
                <a:latin typeface="Times New Roman" panose="02020603050405020304" charset="0"/>
                <a:cs typeface="Times New Roman" panose="02020603050405020304" charset="0"/>
              </a:rPr>
              <a:t>мнемо</a:t>
            </a:r>
            <a:r>
              <a:rPr lang="ru-RU" sz="3400" spc="25" dirty="0">
                <a:latin typeface="Times New Roman" panose="02020603050405020304" charset="0"/>
                <a:cs typeface="Times New Roman" panose="02020603050405020304" charset="0"/>
              </a:rPr>
              <a:t>техники</a:t>
            </a:r>
            <a:r>
              <a:rPr sz="3400" spc="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400" spc="-10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400" spc="-21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3400" spc="5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400" spc="6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sz="3400" spc="-4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3400" spc="3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3400" spc="5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400" spc="-31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3400" spc="-229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3400" spc="-229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400" spc="8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340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3400" spc="-4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3400" spc="-114" dirty="0">
                <a:latin typeface="Times New Roman" panose="02020603050405020304" charset="0"/>
                <a:cs typeface="Times New Roman" panose="02020603050405020304" charset="0"/>
              </a:rPr>
              <a:t>сс</a:t>
            </a:r>
            <a:r>
              <a:rPr sz="3400" spc="-35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3400" spc="5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400" spc="55" dirty="0">
                <a:latin typeface="Times New Roman" panose="02020603050405020304" charset="0"/>
                <a:cs typeface="Times New Roman" panose="02020603050405020304" charset="0"/>
              </a:rPr>
              <a:t>й</a:t>
            </a:r>
            <a:endParaRPr sz="3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607" y="2149810"/>
            <a:ext cx="5915024" cy="39052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89466" y="1853928"/>
            <a:ext cx="13068935" cy="8199120"/>
            <a:chOff x="3489466" y="1853928"/>
            <a:chExt cx="13068935" cy="81991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2326" y="1853928"/>
              <a:ext cx="4495799" cy="4495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9466" y="6052125"/>
              <a:ext cx="10172698" cy="40004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6267" y="554436"/>
            <a:ext cx="16896080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Мнемонические приемы запоминания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7154" y="2271873"/>
            <a:ext cx="7791449" cy="5581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803" y="515990"/>
            <a:ext cx="16601440" cy="1015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60195" marR="5080" indent="-1325245" algn="ctr">
              <a:lnSpc>
                <a:spcPct val="116000"/>
              </a:lnSpc>
              <a:spcBef>
                <a:spcPts val="95"/>
              </a:spcBef>
              <a:buClrTx/>
              <a:buSzTx/>
              <a:buFontTx/>
            </a:pPr>
            <a:r>
              <a:rPr sz="5600" spc="210" dirty="0">
                <a:latin typeface="Arial" panose="020B0604020202020204" pitchFamily="34" charset="0"/>
                <a:cs typeface="Arial" panose="020B0604020202020204" pitchFamily="34" charset="0"/>
              </a:rPr>
              <a:t>Значение математической константы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732" y="2156034"/>
            <a:ext cx="7835265" cy="6278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8335" marR="640715" algn="ctr">
              <a:lnSpc>
                <a:spcPct val="117000"/>
              </a:lnSpc>
              <a:spcBef>
                <a:spcPts val="90"/>
              </a:spcBef>
            </a:pPr>
            <a:r>
              <a:rPr sz="3850" spc="90" dirty="0">
                <a:latin typeface="Times New Roman" panose="02020603050405020304" charset="0"/>
                <a:cs typeface="Times New Roman" panose="02020603050405020304" charset="0"/>
              </a:rPr>
              <a:t>Чтобы </a:t>
            </a:r>
            <a:r>
              <a:rPr sz="3850" spc="65" dirty="0">
                <a:latin typeface="Times New Roman" panose="02020603050405020304" charset="0"/>
                <a:cs typeface="Times New Roman" panose="02020603050405020304" charset="0"/>
              </a:rPr>
              <a:t>нам </a:t>
            </a:r>
            <a:r>
              <a:rPr sz="3850" spc="45" dirty="0">
                <a:latin typeface="Times New Roman" panose="02020603050405020304" charset="0"/>
                <a:cs typeface="Times New Roman" panose="02020603050405020304" charset="0"/>
              </a:rPr>
              <a:t>не </a:t>
            </a:r>
            <a:r>
              <a:rPr sz="3850" spc="70" dirty="0">
                <a:latin typeface="Times New Roman" panose="02020603050405020304" charset="0"/>
                <a:cs typeface="Times New Roman" panose="02020603050405020304" charset="0"/>
              </a:rPr>
              <a:t>ошибаться, </a:t>
            </a:r>
            <a:r>
              <a:rPr sz="3850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4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3850" spc="4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3850" spc="-34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3850" spc="-2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dirty="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sz="3850" spc="-45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3850" spc="4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3850" spc="204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3850" spc="7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850" spc="-25" dirty="0">
                <a:latin typeface="Times New Roman" panose="02020603050405020304" charset="0"/>
                <a:cs typeface="Times New Roman" panose="02020603050405020304" charset="0"/>
              </a:rPr>
              <a:t>л</a:t>
            </a:r>
            <a:r>
              <a:rPr sz="3850" spc="350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3850" spc="5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3850" spc="-2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dirty="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sz="3850" spc="-45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3850" spc="-25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3850" spc="355" dirty="0">
                <a:latin typeface="Times New Roman" panose="02020603050405020304" charset="0"/>
                <a:cs typeface="Times New Roman" panose="02020603050405020304" charset="0"/>
              </a:rPr>
              <a:t>ч</a:t>
            </a:r>
            <a:r>
              <a:rPr sz="3850" spc="3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3850" spc="-114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3850" spc="-6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3850" spc="350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3850" spc="5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sz="385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17000"/>
              </a:lnSpc>
            </a:pPr>
            <a:r>
              <a:rPr sz="3850" spc="-60" dirty="0">
                <a:latin typeface="Times New Roman" panose="02020603050405020304" charset="0"/>
                <a:cs typeface="Times New Roman" panose="02020603050405020304" charset="0"/>
              </a:rPr>
              <a:t>Три, </a:t>
            </a:r>
            <a:r>
              <a:rPr sz="3850" spc="35" dirty="0">
                <a:latin typeface="Times New Roman" panose="02020603050405020304" charset="0"/>
                <a:cs typeface="Times New Roman" panose="02020603050405020304" charset="0"/>
              </a:rPr>
              <a:t>четырнадцать, </a:t>
            </a:r>
            <a:r>
              <a:rPr sz="3850" spc="10" dirty="0">
                <a:latin typeface="Times New Roman" panose="02020603050405020304" charset="0"/>
                <a:cs typeface="Times New Roman" panose="02020603050405020304" charset="0"/>
              </a:rPr>
              <a:t>пятнадцать, </a:t>
            </a:r>
            <a:r>
              <a:rPr sz="3850" spc="-9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dirty="0">
                <a:latin typeface="Times New Roman" panose="02020603050405020304" charset="0"/>
                <a:cs typeface="Times New Roman" panose="02020603050405020304" charset="0"/>
              </a:rPr>
              <a:t>Девяносто</a:t>
            </a:r>
            <a:r>
              <a:rPr sz="3850" spc="-25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-30" dirty="0">
                <a:latin typeface="Times New Roman" panose="02020603050405020304" charset="0"/>
                <a:cs typeface="Times New Roman" panose="02020603050405020304" charset="0"/>
              </a:rPr>
              <a:t>два</a:t>
            </a:r>
            <a:r>
              <a:rPr sz="3850" spc="-25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8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75" dirty="0">
                <a:latin typeface="Times New Roman" panose="02020603050405020304" charset="0"/>
                <a:cs typeface="Times New Roman" panose="02020603050405020304" charset="0"/>
              </a:rPr>
              <a:t>шесть.</a:t>
            </a:r>
            <a:endParaRPr sz="385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Times New Roman" panose="02020603050405020304" charset="0"/>
              <a:cs typeface="Times New Roman" panose="02020603050405020304" charset="0"/>
            </a:endParaRPr>
          </a:p>
          <a:p>
            <a:pPr marL="854710" marR="847090" indent="-635" algn="ctr">
              <a:lnSpc>
                <a:spcPct val="117000"/>
              </a:lnSpc>
              <a:spcBef>
                <a:spcPts val="5"/>
              </a:spcBef>
            </a:pPr>
            <a:r>
              <a:rPr sz="3850" spc="4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3850" spc="-5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8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-34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3850" spc="4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3850" spc="-25" dirty="0">
                <a:latin typeface="Times New Roman" panose="02020603050405020304" charset="0"/>
                <a:cs typeface="Times New Roman" panose="02020603050405020304" charset="0"/>
              </a:rPr>
              <a:t>л</a:t>
            </a:r>
            <a:r>
              <a:rPr sz="3850" spc="350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3850" spc="229" dirty="0">
                <a:latin typeface="Times New Roman" panose="02020603050405020304" charset="0"/>
                <a:cs typeface="Times New Roman" panose="02020603050405020304" charset="0"/>
              </a:rPr>
              <a:t>ш</a:t>
            </a:r>
            <a:r>
              <a:rPr sz="3850" spc="40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5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3850" spc="4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3850" spc="-34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3850" spc="-2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45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sz="3850" spc="5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3850" spc="4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3850" spc="-6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3850" spc="350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3850" spc="5" dirty="0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sz="3850" dirty="0">
                <a:latin typeface="Times New Roman" panose="02020603050405020304" charset="0"/>
                <a:cs typeface="Times New Roman" panose="02020603050405020304" charset="0"/>
              </a:rPr>
              <a:t>Если </a:t>
            </a:r>
            <a:r>
              <a:rPr sz="3850" spc="160" dirty="0">
                <a:latin typeface="Times New Roman" panose="02020603050405020304" charset="0"/>
                <a:cs typeface="Times New Roman" panose="02020603050405020304" charset="0"/>
              </a:rPr>
              <a:t>мы </a:t>
            </a:r>
            <a:r>
              <a:rPr sz="3850" spc="45" dirty="0">
                <a:latin typeface="Times New Roman" panose="02020603050405020304" charset="0"/>
                <a:cs typeface="Times New Roman" panose="02020603050405020304" charset="0"/>
              </a:rPr>
              <a:t>вас </a:t>
            </a:r>
            <a:r>
              <a:rPr sz="3850" spc="-20" dirty="0">
                <a:latin typeface="Times New Roman" panose="02020603050405020304" charset="0"/>
                <a:cs typeface="Times New Roman" panose="02020603050405020304" charset="0"/>
              </a:rPr>
              <a:t>спросим </a:t>
            </a:r>
            <a:r>
              <a:rPr sz="3850" spc="5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sz="385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130" dirty="0">
                <a:latin typeface="Times New Roman" panose="02020603050405020304" charset="0"/>
                <a:cs typeface="Times New Roman" panose="02020603050405020304" charset="0"/>
              </a:rPr>
              <a:t>Э</a:t>
            </a:r>
            <a:r>
              <a:rPr sz="3850" spc="-6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3850" spc="-2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20" dirty="0">
                <a:latin typeface="Times New Roman" panose="02020603050405020304" charset="0"/>
                <a:cs typeface="Times New Roman" panose="02020603050405020304" charset="0"/>
              </a:rPr>
              <a:t>б</a:t>
            </a:r>
            <a:r>
              <a:rPr sz="3850" spc="-55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3850" spc="-34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3850" spc="3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3850" spc="-60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3850" spc="-2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dirty="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sz="3850" spc="195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sz="3850" spc="-6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3850" spc="350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3850" spc="5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sz="3850" spc="-6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3850" spc="-45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3850" spc="7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850" spc="5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sz="3850" dirty="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sz="3850" spc="195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sz="3850" spc="-6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3850" spc="350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3850" spc="5" dirty="0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sz="3850" spc="90" dirty="0">
                <a:latin typeface="Times New Roman" panose="02020603050405020304" charset="0"/>
                <a:cs typeface="Times New Roman" panose="02020603050405020304" charset="0"/>
              </a:rPr>
              <a:t>Восемь,</a:t>
            </a:r>
            <a:r>
              <a:rPr sz="385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55" dirty="0">
                <a:latin typeface="Times New Roman" panose="02020603050405020304" charset="0"/>
                <a:cs typeface="Times New Roman" panose="02020603050405020304" charset="0"/>
              </a:rPr>
              <a:t>девять,</a:t>
            </a:r>
            <a:r>
              <a:rPr sz="385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850" spc="80" dirty="0">
                <a:latin typeface="Times New Roman" panose="02020603050405020304" charset="0"/>
                <a:cs typeface="Times New Roman" panose="02020603050405020304" charset="0"/>
              </a:rPr>
              <a:t>восемь.</a:t>
            </a:r>
            <a:endParaRPr sz="385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5400"/>
              <a:t>Определение тригонометрических функций острых углов в прямоугольном треугольнике</a:t>
            </a:r>
          </a:p>
        </p:txBody>
      </p:sp>
      <p:graphicFrame>
        <p:nvGraphicFramePr>
          <p:cNvPr id="10" name="Замещающее содержимое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2324100"/>
          <a:ext cx="6341110" cy="618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4524375" imgH="4410075" progId="Paint.Picture">
                  <p:embed/>
                </p:oleObj>
              </mc:Choice>
              <mc:Fallback>
                <p:oleObj r:id="rId3" imgW="4524375" imgH="4410075" progId="Paint.Picture">
                  <p:embed/>
                  <p:pic>
                    <p:nvPicPr>
                      <p:cNvPr id="0" name="Изображение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324100"/>
                        <a:ext cx="6341110" cy="6181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Замещающее содержимое 11"/>
          <p:cNvGraphicFramePr>
            <a:graphicFrameLocks noGrp="1"/>
          </p:cNvGraphicFramePr>
          <p:nvPr>
            <p:ph sz="half" idx="3"/>
          </p:nvPr>
        </p:nvGraphicFramePr>
        <p:xfrm>
          <a:off x="8077200" y="4000500"/>
          <a:ext cx="8976995" cy="352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5" imgW="9772650" imgH="3838575" progId="Paint.Picture">
                  <p:embed/>
                </p:oleObj>
              </mc:Choice>
              <mc:Fallback>
                <p:oleObj r:id="rId5" imgW="9772650" imgH="3838575" progId="Paint.Picture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7200" y="4000500"/>
                        <a:ext cx="8976995" cy="3521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4300"/>
            <a:ext cx="17716500" cy="198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400" spc="120" dirty="0">
                <a:latin typeface="Arial" panose="020B0604020202020204" pitchFamily="34" charset="0"/>
                <a:cs typeface="Arial" panose="020B0604020202020204" pitchFamily="34" charset="0"/>
              </a:rPr>
              <a:t>Основное</a:t>
            </a:r>
            <a:r>
              <a:rPr sz="64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6400" spc="-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6400" spc="310" dirty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тригонометрическое</a:t>
            </a:r>
            <a:r>
              <a:rPr sz="64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235" dirty="0">
                <a:latin typeface="Arial" panose="020B0604020202020204" pitchFamily="34" charset="0"/>
                <a:cs typeface="Arial" panose="020B0604020202020204" pitchFamily="34" charset="0"/>
              </a:rPr>
              <a:t>тождество</a:t>
            </a:r>
            <a:endParaRPr sz="6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179" y="2781280"/>
            <a:ext cx="11460480" cy="29686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4150" spc="9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415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150" spc="-145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5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150" spc="3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150" spc="-8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4150" spc="-14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45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4150" spc="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4150" spc="2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-39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4150" spc="-7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4150" spc="2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-80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150" spc="355" dirty="0">
                <a:latin typeface="Times New Roman" panose="02020603050405020304" charset="0"/>
                <a:cs typeface="Times New Roman" panose="02020603050405020304" charset="0"/>
              </a:rPr>
              <a:t>ч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3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150" spc="355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7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4150" spc="2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-385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endParaRPr sz="415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4150" spc="95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3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7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sz="4150" spc="-75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-39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-80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dirty="0">
                <a:latin typeface="Times New Roman" panose="02020603050405020304" charset="0"/>
                <a:cs typeface="Times New Roman" panose="02020603050405020304" charset="0"/>
              </a:rPr>
              <a:t>б</a:t>
            </a:r>
            <a:r>
              <a:rPr sz="4150" spc="-7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4150" spc="2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-80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5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sz="4150" spc="-145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5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150" spc="3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150" spc="-8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4150" spc="-14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45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4150" spc="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4150" spc="2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-39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4150" spc="-7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4150" spc="2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-8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5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415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16000"/>
              </a:lnSpc>
            </a:pPr>
            <a:r>
              <a:rPr sz="4150" spc="9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415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150" spc="-265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sz="4150" spc="-39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4150" spc="3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4150" spc="-145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-8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7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-8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190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sz="4150" spc="-8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145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195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150" spc="3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150" spc="5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150" spc="-5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sz="4150" spc="-50" dirty="0">
                <a:latin typeface="Times New Roman" panose="02020603050405020304" charset="0"/>
                <a:cs typeface="Times New Roman" panose="02020603050405020304" charset="0"/>
              </a:rPr>
              <a:t>ок</a:t>
            </a:r>
            <a:r>
              <a:rPr sz="4150" spc="-7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sz="4150" spc="-8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4150" spc="80" dirty="0">
                <a:latin typeface="Times New Roman" panose="02020603050405020304" charset="0"/>
                <a:cs typeface="Times New Roman" panose="02020603050405020304" charset="0"/>
              </a:rPr>
              <a:t>ж</a:t>
            </a:r>
            <a:r>
              <a:rPr sz="4150" spc="3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150" spc="-5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150" spc="-145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-8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355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8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4150" spc="-39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4150" spc="5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150" spc="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4150" spc="5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150" spc="-8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145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190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sz="4150" spc="-5" dirty="0"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sz="4150" spc="295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4150" spc="215" dirty="0">
                <a:latin typeface="Times New Roman" panose="02020603050405020304" charset="0"/>
                <a:cs typeface="Times New Roman" panose="02020603050405020304" charset="0"/>
              </a:rPr>
              <a:t>ы</a:t>
            </a:r>
            <a:r>
              <a:rPr sz="4150" spc="55" dirty="0">
                <a:latin typeface="Times New Roman" panose="02020603050405020304" charset="0"/>
                <a:cs typeface="Times New Roman" panose="02020603050405020304" charset="0"/>
              </a:rPr>
              <a:t>й</a:t>
            </a:r>
            <a:r>
              <a:rPr sz="4150" spc="-39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-80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165" dirty="0">
                <a:latin typeface="Times New Roman" panose="02020603050405020304" charset="0"/>
                <a:cs typeface="Times New Roman" panose="02020603050405020304" charset="0"/>
              </a:rPr>
              <a:t>ц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-50" dirty="0">
                <a:latin typeface="Times New Roman" panose="02020603050405020304" charset="0"/>
                <a:cs typeface="Times New Roman" panose="02020603050405020304" charset="0"/>
              </a:rPr>
              <a:t>л</a:t>
            </a:r>
            <a:r>
              <a:rPr sz="4150" spc="2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195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-145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7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sz="4150" spc="350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4150" spc="190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sz="4150" spc="-5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sz="4150" spc="-8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-45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-145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4150" spc="-85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sz="4150" spc="355" dirty="0">
                <a:latin typeface="Times New Roman" panose="02020603050405020304" charset="0"/>
                <a:cs typeface="Times New Roman" panose="02020603050405020304" charset="0"/>
              </a:rPr>
              <a:t>ь</a:t>
            </a:r>
            <a:r>
              <a:rPr sz="4150" spc="-2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150" spc="15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sz="4150" spc="-390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4150" spc="5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150" spc="30" dirty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4150" spc="55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4150" spc="-165" dirty="0">
                <a:latin typeface="Times New Roman" panose="02020603050405020304" charset="0"/>
                <a:cs typeface="Times New Roman" panose="02020603050405020304" charset="0"/>
              </a:rPr>
              <a:t>ц</a:t>
            </a:r>
            <a:r>
              <a:rPr sz="4150" spc="2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4150" spc="-5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415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овое поле 5"/>
              <p:cNvSpPr txBox="1"/>
              <p:nvPr/>
            </p:nvSpPr>
            <p:spPr>
              <a:xfrm>
                <a:off x="5334000" y="6591300"/>
                <a:ext cx="5019040" cy="11791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ru-RU" sz="7200" i="1">
                              <a:latin typeface="Cambria Math"/>
                              <a:cs typeface="Cambria Math" panose="0204050305040603020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ru-RU" sz="7200" i="1">
                                  <a:latin typeface="Cambria Math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ru-RU" sz="720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ru-RU" sz="72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ru-RU" sz="72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ru-RU" sz="72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ru-RU" sz="7200" i="1">
                                  <a:latin typeface="Cambria Math"/>
                                  <a:cs typeface="Cambria Math" panose="0204050305040603020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ru-RU" sz="7200" i="1">
                                      <a:latin typeface="Cambria Math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7200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ru-RU" sz="72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ru-RU" sz="72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ru-RU" sz="72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=1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ru-RU" sz="72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" name="Текстовое пол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591300"/>
                <a:ext cx="5019040" cy="1179195"/>
              </a:xfrm>
              <a:prstGeom prst="rect">
                <a:avLst/>
              </a:prstGeom>
              <a:blipFill rotWithShape="1">
                <a:blip r:embed="rId2"/>
                <a:stretch>
                  <a:fillRect r="-46280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426</Words>
  <Application>Microsoft Office PowerPoint</Application>
  <PresentationFormat>Произвольный</PresentationFormat>
  <Paragraphs>94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Bitmap Image</vt:lpstr>
      <vt:lpstr>Мнемонические  правила  в  тригонометрии</vt:lpstr>
      <vt:lpstr>Цель работы</vt:lpstr>
      <vt:lpstr>Актуальность Ежегодно увеличивающийся объем информации обучающихся школы предполагает создание определенной системы запоминания. </vt:lpstr>
      <vt:lpstr>Презентация PowerPoint</vt:lpstr>
      <vt:lpstr>Презентация PowerPoint</vt:lpstr>
      <vt:lpstr>Мнемонические приемы запоминания</vt:lpstr>
      <vt:lpstr>Значение математической константы</vt:lpstr>
      <vt:lpstr>Определение тригонометрических функций острых углов в прямоугольном треугольнике</vt:lpstr>
      <vt:lpstr>Основное  тригонометрическое тождество</vt:lpstr>
      <vt:lpstr>Презентация PowerPoint</vt:lpstr>
      <vt:lpstr>Презентация PowerPoint</vt:lpstr>
      <vt:lpstr>Таблица значений тригонометрических  функций некоторых углов</vt:lpstr>
      <vt:lpstr>Таблица значений тригонометрических  функций некоторых углов</vt:lpstr>
      <vt:lpstr>Таблица значений тригонометрических  функций некоторых углов</vt:lpstr>
      <vt:lpstr>Таблица значений тригонометрических  функций некоторых углов</vt:lpstr>
      <vt:lpstr>Таблица значений тригонометрических  функций некоторых углов</vt:lpstr>
      <vt:lpstr>Таблица значений тригонометрических  функций некоторых углов</vt:lpstr>
      <vt:lpstr>Презентация PowerPoint</vt:lpstr>
      <vt:lpstr>Формулы приведения ("правило ослика")</vt:lpstr>
      <vt:lpstr>Результат проекта</vt:lpstr>
      <vt:lpstr>Заключение</vt:lpstr>
      <vt:lpstr>Список используемой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Мнемонические  правила в математике</dc:title>
  <dc:creator>Екатерина Логина</dc:creator>
  <cp:keywords>DAE7nr90v10,BAEkWssp6Go</cp:keywords>
  <cp:lastModifiedBy>Нинуля</cp:lastModifiedBy>
  <cp:revision>9</cp:revision>
  <dcterms:created xsi:type="dcterms:W3CDTF">2022-03-23T10:37:00Z</dcterms:created>
  <dcterms:modified xsi:type="dcterms:W3CDTF">2022-04-06T17:30:01Z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2022-03-23T21:00:00Z</vt:filetime>
  </property>
  <property fmtid="{D5CDD505-2E9C-101B-9397-08002B2CF9AE}" pid="3" name="Creator">
    <vt:lpwstr>Canva</vt:lpwstr>
  </property>
  <property fmtid="{D5CDD505-2E9C-101B-9397-08002B2CF9AE}" pid="4" name="LastSaved">
    <vt:filetime>2022-03-23T21:00:00Z</vt:filetime>
  </property>
  <property fmtid="{D5CDD505-2E9C-101B-9397-08002B2CF9AE}" pid="5" name="ICV">
    <vt:lpwstr>184D5617175F4F849463F21243D1108F</vt:lpwstr>
  </property>
  <property fmtid="{D5CDD505-2E9C-101B-9397-08002B2CF9AE}" pid="6" name="KSOProductBuildVer">
    <vt:lpwstr>1049-11.2.0.11070</vt:lpwstr>
  </property>
</Properties>
</file>