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3E9A9-26FD-4FCE-AB5D-12912BC0B18B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25230-5515-4092-85AA-B823E3F7EAD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17E994-59B8-4547-8810-71200109D9A4}" type="datetimeFigureOut">
              <a:rPr lang="ru-RU" smtClean="0"/>
              <a:t>23.01.2024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7D56C6-75D0-4D00-B8B6-922EA296F8B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5DB62-9CA0-4361-96B4-7DFCABAE10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Логические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124600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EBF15B-5A87-4F41-9DBB-98738A691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09116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+mn-lt"/>
              </a:rPr>
              <a:t>Задание №5</a:t>
            </a:r>
            <a:br>
              <a:rPr lang="ru-RU" sz="3600" dirty="0">
                <a:solidFill>
                  <a:srgbClr val="FFFF00"/>
                </a:solidFill>
                <a:latin typeface="+mn-lt"/>
              </a:rPr>
            </a:br>
            <a:r>
              <a:rPr lang="ru-RU" sz="2800" dirty="0">
                <a:solidFill>
                  <a:srgbClr val="FFFF00"/>
                </a:solidFill>
                <a:latin typeface="+mn-lt"/>
              </a:rPr>
              <a:t>Фигура, составленная из спичек – ключ. Вы должны переложить 4 так, чтобы у вас получилось 3 квадрата.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7DFB00-1E98-47B7-BB58-53953D424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40" y="2688989"/>
            <a:ext cx="5158919" cy="308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14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B7C60D-1DA4-48A3-B3FB-C58472ABB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DE6B55-CE95-4E51-83D0-015E2EFD9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64" y="2076847"/>
            <a:ext cx="6807672" cy="319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3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4C975E-4BFB-4145-9E90-02B111A07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ru-RU" sz="36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Задание №6</a:t>
            </a:r>
            <a:br>
              <a:rPr kumimoji="0" lang="ru-RU" sz="36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Исправь неверное равенство</a:t>
            </a:r>
            <a:br>
              <a:rPr kumimoji="0" lang="ru-RU" sz="28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Добавь одну спичку дополнительно, чтобы получился верный пример.</a:t>
            </a:r>
            <a:br>
              <a:rPr kumimoji="0" lang="ru-RU" sz="28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br>
              <a:rPr kumimoji="0" lang="ru-RU" sz="28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8F6D52-92B3-4028-82C4-4000802B1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04" y="2133122"/>
            <a:ext cx="8604448" cy="38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59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489F3-0196-482E-84AB-FC4142B06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kumimoji="0" lang="ru-RU" sz="32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Задание №7</a:t>
            </a:r>
            <a:br>
              <a:rPr kumimoji="0" lang="ru-RU" sz="32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ru-RU" sz="25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Исправь неверное равенство</a:t>
            </a:r>
            <a:br>
              <a:rPr kumimoji="0" lang="ru-RU" sz="25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r>
              <a:rPr kumimoji="0" lang="ru-RU" sz="2500" b="1" i="0" u="none" strike="noStrike" kern="1200" cap="none" spc="0" normalizeH="0" baseline="0" noProof="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Перемести одну спичку таким образом, чтобы получился верный пример.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779F7C-23C5-459B-B365-C0B9D7954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48880"/>
            <a:ext cx="7956376" cy="352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29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64978-49EE-4E03-91C2-AFE12269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+mn-lt"/>
              </a:rPr>
              <a:t>Задание №1</a:t>
            </a:r>
            <a:br>
              <a:rPr lang="ru-RU" sz="3600" dirty="0">
                <a:solidFill>
                  <a:srgbClr val="FFFF00"/>
                </a:solidFill>
                <a:latin typeface="+mn-lt"/>
              </a:rPr>
            </a:br>
            <a:r>
              <a:rPr lang="ru-RU" sz="3600" dirty="0">
                <a:solidFill>
                  <a:srgbClr val="FFFF00"/>
                </a:solidFill>
                <a:latin typeface="+mn-lt"/>
              </a:rPr>
              <a:t>Данная фигура состоит из 5 квадратов, вам нужно переложить 3 спички, чтобы у вас получилось 4 квадрата.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EA5015-A35F-4A7B-AC6B-234C7354A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2996952"/>
            <a:ext cx="38100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82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91BCC-73E3-4756-82CF-17BED097B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ACB5BE-4AA0-49A3-995D-D5285EF98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700808"/>
            <a:ext cx="501874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1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1F3B52-E95C-40F9-9904-929241DF9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638" y="2276872"/>
            <a:ext cx="3960440" cy="12961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Задание №2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sz="4000" dirty="0">
                <a:solidFill>
                  <a:srgbClr val="FFFF00"/>
                </a:solidFill>
              </a:rPr>
              <a:t>В данной фигуре нужно переложить 3 спички для того, чтобы получить 4 треугольника.</a:t>
            </a:r>
            <a:endParaRPr lang="ru-RU" sz="40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876B42-193E-4EE7-A97B-2449AAA41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404664"/>
            <a:ext cx="3869667" cy="527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0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ACBAA2-7071-4DE6-91F9-FC6864C90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41288"/>
            <a:ext cx="8229600" cy="1143000"/>
          </a:xfrm>
        </p:spPr>
        <p:txBody>
          <a:bodyPr/>
          <a:lstStyle/>
          <a:p>
            <a:r>
              <a:rPr lang="ru-RU" dirty="0"/>
              <a:t>ответ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0F80D4-F2FE-433C-85BD-B5A22F14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846138"/>
            <a:ext cx="3810000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576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B57AF-FFB5-4A15-9C5D-F1DE7313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03" y="386883"/>
            <a:ext cx="8856984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+mn-lt"/>
              </a:rPr>
              <a:t>Задание №3</a:t>
            </a:r>
            <a:br>
              <a:rPr lang="ru-RU" sz="3600" dirty="0">
                <a:solidFill>
                  <a:srgbClr val="FFFF00"/>
                </a:solidFill>
                <a:latin typeface="+mn-lt"/>
              </a:rPr>
            </a:br>
            <a:r>
              <a:rPr lang="ru-RU" sz="2800" dirty="0">
                <a:solidFill>
                  <a:srgbClr val="FFFF00"/>
                </a:solidFill>
                <a:latin typeface="+mn-lt"/>
              </a:rPr>
              <a:t>В фигуре из 4 квадратов нужно переложить всего 3 спички, чтобы получилось три квадрата одинаковых размеров.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575ECD-F094-47AB-8CE7-6DD8704D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420888"/>
            <a:ext cx="381000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71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CE86C-89B3-4B9F-9F1A-C687AE57D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B64138-F7C7-480B-B0AF-63089807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9320" y="1844824"/>
            <a:ext cx="5145360" cy="397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286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A8025-8233-499A-9078-328843135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404664"/>
            <a:ext cx="9108504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+mn-lt"/>
              </a:rPr>
              <a:t>Задание №4</a:t>
            </a:r>
            <a:br>
              <a:rPr lang="ru-RU" sz="3600" dirty="0">
                <a:solidFill>
                  <a:srgbClr val="FFFF00"/>
                </a:solidFill>
                <a:latin typeface="+mn-lt"/>
              </a:rPr>
            </a:br>
            <a:r>
              <a:rPr lang="ru-RU" sz="3600" dirty="0">
                <a:solidFill>
                  <a:srgbClr val="FFFF00"/>
                </a:solidFill>
                <a:latin typeface="+mn-lt"/>
              </a:rPr>
              <a:t>В этой фигуре из спичек нужно переложить 4 спички, чтобы получилось 4 треугольника.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F68C93-A85C-4628-8D7A-7BF86E4266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938" y="2780928"/>
            <a:ext cx="4774124" cy="28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88EC3-70E8-416F-AAAB-16529D6A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ответ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B2D6D1-8B48-4A28-A752-3A7442ADB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340" y="1556792"/>
            <a:ext cx="4785320" cy="460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84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</TotalTime>
  <Words>155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Логические задания</vt:lpstr>
      <vt:lpstr>Задание №1 Данная фигура состоит из 5 квадратов, вам нужно переложить 3 спички, чтобы у вас получилось 4 квадрата.</vt:lpstr>
      <vt:lpstr>ответ</vt:lpstr>
      <vt:lpstr>Задание №2 В данной фигуре нужно переложить 3 спички для того, чтобы получить 4 треугольника.</vt:lpstr>
      <vt:lpstr>ответ</vt:lpstr>
      <vt:lpstr>Задание №3 В фигуре из 4 квадратов нужно переложить всего 3 спички, чтобы получилось три квадрата одинаковых размеров.</vt:lpstr>
      <vt:lpstr>ответ</vt:lpstr>
      <vt:lpstr>Задание №4 В этой фигуре из спичек нужно переложить 4 спички, чтобы получилось 4 треугольника.</vt:lpstr>
      <vt:lpstr>ответ</vt:lpstr>
      <vt:lpstr>Задание №5 Фигура, составленная из спичек – ключ. Вы должны переложить 4 так, чтобы у вас получилось 3 квадрата.</vt:lpstr>
      <vt:lpstr>ответ</vt:lpstr>
      <vt:lpstr>Задание №6 Исправь неверное равенство Добавь одну спичку дополнительно, чтобы получился верный пример.  </vt:lpstr>
      <vt:lpstr>Задание №7 Исправь неверное равенство Перемести одну спичку таким образом, чтобы получился верный пример.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Зимний пейзаж. Поэтапное рисование</dc:title>
  <dc:creator>Виктория</dc:creator>
  <cp:lastModifiedBy>Children</cp:lastModifiedBy>
  <cp:revision>11</cp:revision>
  <dcterms:created xsi:type="dcterms:W3CDTF">2019-12-15T12:14:42Z</dcterms:created>
  <dcterms:modified xsi:type="dcterms:W3CDTF">2024-01-23T19:49:15Z</dcterms:modified>
</cp:coreProperties>
</file>