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1"/>
  </p:notesMasterIdLst>
  <p:sldIdLst>
    <p:sldId id="257" r:id="rId2"/>
    <p:sldId id="258" r:id="rId3"/>
    <p:sldId id="275" r:id="rId4"/>
    <p:sldId id="289" r:id="rId5"/>
    <p:sldId id="274" r:id="rId6"/>
    <p:sldId id="276" r:id="rId7"/>
    <p:sldId id="261" r:id="rId8"/>
    <p:sldId id="278" r:id="rId9"/>
    <p:sldId id="263" r:id="rId10"/>
    <p:sldId id="290" r:id="rId11"/>
    <p:sldId id="264" r:id="rId12"/>
    <p:sldId id="265" r:id="rId13"/>
    <p:sldId id="280" r:id="rId14"/>
    <p:sldId id="288" r:id="rId15"/>
    <p:sldId id="271" r:id="rId16"/>
    <p:sldId id="270" r:id="rId17"/>
    <p:sldId id="282" r:id="rId18"/>
    <p:sldId id="283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2" autoAdjust="0"/>
  </p:normalViewPr>
  <p:slideViewPr>
    <p:cSldViewPr>
      <p:cViewPr varScale="1">
        <p:scale>
          <a:sx n="80" d="100"/>
          <a:sy n="80" d="100"/>
        </p:scale>
        <p:origin x="152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274B4D-EE55-4F0E-B696-ED2D28221E78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F22AC6-F56D-4158-8F33-C993AA8B7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53F39-12D9-4C34-9A85-4F6F1489F5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Представители каждой команды называют буквы по алфавиту.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2AC6-F56D-4158-8F33-C993AA8B78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Представители каждой команды называют буквы по алфавиту.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2AC6-F56D-4158-8F33-C993AA8B78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0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Каждая</a:t>
            </a:r>
            <a:r>
              <a:rPr lang="ru-RU" baseline="0" dirty="0" smtClean="0"/>
              <a:t> команда должна закрасить цветок  на листе бумаги соответствующим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2AC6-F56D-4158-8F33-C993AA8B784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Представители каждой команды называют буквы по алфавиту.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2AC6-F56D-4158-8F33-C993AA8B784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7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6C6D5-97B4-41B9-AE6F-17C97D2436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2AC6-F56D-4158-8F33-C993AA8B784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2AC6-F56D-4158-8F33-C993AA8B784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2B3C4F5-BFAB-4417-A162-6AACA7A19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CA554-4FCC-4678-8057-84A52252B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C9440-F636-4813-9B2E-64120810C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08EFC-A6AA-44B0-9C39-92858B174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AA648410-E0A9-4139-B278-F082494F1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85463-BF44-4B9C-B7E1-5FA784687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1A7E-D70F-4120-94D8-B899DFDB2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FB0B-BEDE-41C7-B56F-29B274F3E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3CB05-4E6B-4358-A846-30568823F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240DE-F9A2-41C7-9EE7-FF32531D8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31C43-CBBE-42E9-8D79-2C1DECFE5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F51DE3-723A-46B7-B43B-5D16950273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yandex.ru/yandsearch?ed=1&amp;rpt=simage&amp;text=%D0%BB%D1%8B%D0%B6%D0%B8%20%20%D0%B8%20%D1%81%D0%B0%D0%BD%D0%BA%D0%B8&amp;img_url=www.planeta.nn.ru/data/297.5.sanki-s-perekidnoy-ruckoy-i.jpg&amp;spsite=fake-009-289632.ru&amp;p=16" TargetMode="External"/><Relationship Id="rId7" Type="http://schemas.openxmlformats.org/officeDocument/2006/relationships/hyperlink" Target="http://images.yandex.ru/yandsearch?ed=1&amp;rpt=simage&amp;text=%D0%BA%D0%BE%D0%BD%D1%8C%D0%BA%D0%B8%20%D0%B8%20%D1%81%D0%BD%D0%B5%D0%B3%D0%BE%D0%B2%D0%B8%D0%BA&amp;img_url=www.ultraice.ru/products_pictures/A0000552_big.jpg&amp;spsite=fake-034-4711969.ru&amp;p=2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hyperlink" Target="http://images.yandex.ru/yandsearch?ed=1&amp;rpt=simage&amp;text=%D0%BB%D1%8B%D0%B6%D0%B8%20%20%D0%B8%20%D1%81%D0%B0%D0%BD%D0%BA%D0%B8&amp;img_url=www.komarovskiy.net/foto/albums/userpics/10811/normal_%CB%FB%E6%E8.jpg&amp;spsite=www.komarovskiy.net&amp;p=1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images.yandex.ru/yandsearch?ed=1&amp;rpt=simage&amp;text=%D0%B3%D1%80%D0%B0%D0%B4%D1%83%D1%81%D0%BD%D0%B8%D0%BA&amp;img_url=media.al.com/living-press-register/photo/cold-thermometerjpg-3cde37d106b81c84_large.jpg&amp;spsite=fake-039-7968716.ru&amp;p=3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556792"/>
            <a:ext cx="6912768" cy="365187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80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8000" dirty="0" smtClean="0">
                <a:solidFill>
                  <a:srgbClr val="FF0066"/>
                </a:solidFill>
                <a:latin typeface="Arial Black" pitchFamily="34" charset="0"/>
              </a:rPr>
              <a:t>English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8000" dirty="0" smtClean="0">
                <a:solidFill>
                  <a:srgbClr val="FF0066"/>
                </a:solidFill>
                <a:latin typeface="Arial Black" pitchFamily="34" charset="0"/>
              </a:rPr>
              <a:t>KVN</a:t>
            </a:r>
            <a:endParaRPr lang="ru-RU" sz="80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0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ru-RU" sz="60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7650" name="Picture 2" descr="http://im0-tub-ru.yandex.net/i?id=301471972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7744" cy="2204864"/>
          </a:xfrm>
          <a:prstGeom prst="rect">
            <a:avLst/>
          </a:prstGeom>
          <a:noFill/>
        </p:spPr>
      </p:pic>
      <p:pic>
        <p:nvPicPr>
          <p:cNvPr id="27652" name="Picture 4" descr="http://im8-tub-ru.yandex.net/i?id=110925902-1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21088"/>
            <a:ext cx="2699792" cy="26369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116632"/>
            <a:ext cx="6876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mic Sans MS" pitchFamily="66" charset="0"/>
              </a:rPr>
              <a:t>          </a:t>
            </a:r>
            <a:r>
              <a:rPr lang="en-US" sz="8800" dirty="0" smtClean="0">
                <a:latin typeface="Comic Sans MS" pitchFamily="66" charset="0"/>
              </a:rPr>
              <a:t>OPPOSITS</a:t>
            </a:r>
            <a:endParaRPr lang="ru-RU" sz="8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Найдите </a:t>
            </a:r>
            <a:r>
              <a:rPr lang="ru-RU" smtClean="0"/>
              <a:t>пары антонимов:</a:t>
            </a:r>
          </a:p>
          <a:p>
            <a:pPr>
              <a:buNone/>
            </a:pPr>
            <a:endParaRPr lang="en-US" dirty="0" smtClean="0"/>
          </a:p>
          <a:p>
            <a:pPr algn="ctr"/>
            <a:r>
              <a:rPr lang="en-US" sz="3900" dirty="0" smtClean="0"/>
              <a:t>DOG-WHITE-CAN-HELLO-</a:t>
            </a:r>
          </a:p>
          <a:p>
            <a:pPr algn="ctr"/>
            <a:r>
              <a:rPr lang="en-US" sz="3900" dirty="0" smtClean="0"/>
              <a:t>SISTER-CAN’T-BLACK- YES- </a:t>
            </a:r>
          </a:p>
          <a:p>
            <a:pPr algn="ctr"/>
            <a:r>
              <a:rPr lang="en-US" sz="3900" dirty="0" smtClean="0"/>
              <a:t>GOOD-BYE – N0 –CAT - BROTHER</a:t>
            </a:r>
            <a:endParaRPr lang="en-US" sz="3900" dirty="0" smtClean="0"/>
          </a:p>
          <a:p>
            <a:pPr>
              <a:buNone/>
            </a:pPr>
            <a:r>
              <a:rPr lang="en-US" sz="3900" dirty="0" smtClean="0"/>
              <a:t>          </a:t>
            </a:r>
            <a:endParaRPr lang="ru-RU" sz="3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4533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Представители каждой команды называют буквы по алфавиту.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68707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Прочитай рассказ, посмотри на рисунки и впиши недостающие слова.</a:t>
            </a:r>
            <a:endParaRPr lang="ru-RU" sz="28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3820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6666FF"/>
                </a:solidFill>
              </a:rPr>
              <a:t> </a:t>
            </a:r>
            <a:endParaRPr lang="ru-RU" sz="4000" dirty="0" smtClean="0">
              <a:solidFill>
                <a:srgbClr val="6666FF"/>
              </a:solidFill>
            </a:endParaRPr>
          </a:p>
          <a:p>
            <a:pPr eaLnBrk="1" hangingPunct="1">
              <a:buFontTx/>
              <a:buNone/>
            </a:pPr>
            <a:endParaRPr lang="ru-RU" sz="4000" dirty="0" smtClean="0">
              <a:solidFill>
                <a:srgbClr val="660066"/>
              </a:solidFill>
            </a:endParaRPr>
          </a:p>
        </p:txBody>
      </p:sp>
      <p:pic>
        <p:nvPicPr>
          <p:cNvPr id="22534" name="Рисунок 6" descr="http://im6-tub.yandex.net/i?id=31219206-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2643188"/>
            <a:ext cx="7715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 descr="http://im0-tub.yandex.net/i?id=50579992-1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3500438"/>
            <a:ext cx="8191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http://im2-tub.yandex.net/i?id=75340949-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5" y="3286125"/>
            <a:ext cx="857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0" descr="http://im8-tub.yandex.net/i?id=3754244-0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1857375"/>
            <a:ext cx="8001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gdzotvet.ru/images/angl-rainbow-uch-3-1/5-5-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1587"/>
            <a:ext cx="7992888" cy="53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4875" y="138346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(_________)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05071" y="198598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(___________)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5615" y="256067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(_________)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988" y="3219857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(____________________)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8913" y="32501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(___________)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61233" y="402689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(_____________)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5615" y="472070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(________)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66321" y="4517176"/>
            <a:ext cx="13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(_______)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32129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9800" dirty="0" smtClean="0">
                <a:solidFill>
                  <a:srgbClr val="0000FF"/>
                </a:solidFill>
                <a:latin typeface="Arial Black" pitchFamily="34" charset="0"/>
              </a:rPr>
              <a:t>       ROUND 4</a:t>
            </a:r>
            <a:r>
              <a:rPr lang="en-US" sz="54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5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Arial Black" pitchFamily="34" charset="0"/>
              </a:rPr>
              <a:t>           </a:t>
            </a:r>
            <a:r>
              <a:rPr lang="en-US" sz="5400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Make   sentences</a:t>
            </a:r>
            <a:endParaRPr lang="ru-RU" sz="5400" dirty="0" smtClean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7279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12976"/>
            <a:ext cx="338437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Make   sentences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has, five, He, dogs.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Kate, the, Can, play, piano?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Who, English, very, speaks, well?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in, pupils, are, The, park, the.</a:t>
            </a:r>
          </a:p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She,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reading,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books, likes, English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Make   sentences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has  five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dogs.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Kate play the piano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3.Who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speaks English very well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pupils are in the park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1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6870700" cy="2438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00FF"/>
                </a:solidFill>
              </a:rPr>
              <a:t>ROUND 5</a:t>
            </a:r>
            <a:br>
              <a:rPr lang="en-US" sz="8800" b="1" dirty="0" smtClean="0">
                <a:solidFill>
                  <a:srgbClr val="0000FF"/>
                </a:solidFill>
              </a:rPr>
            </a:br>
            <a:r>
              <a:rPr lang="en-US" sz="6600" dirty="0" smtClean="0">
                <a:solidFill>
                  <a:srgbClr val="0000FF"/>
                </a:solidFill>
                <a:latin typeface="Arial Black" pitchFamily="34" charset="0"/>
              </a:rPr>
              <a:t>Animals</a:t>
            </a:r>
            <a:endParaRPr lang="ru-RU" sz="66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6" name="Picture 15" descr="CRCTR16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214688"/>
            <a:ext cx="230981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00125" y="642938"/>
            <a:ext cx="664368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Guess the riddles: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>
              <a:solidFill>
                <a:srgbClr val="FF0066"/>
              </a:solidFill>
            </a:endParaRPr>
          </a:p>
        </p:txBody>
      </p:sp>
      <p:pic>
        <p:nvPicPr>
          <p:cNvPr id="2052" name="Picture 4" descr="https://img.freepik.com/premium-vector/crocodile-funny-mascot_7518-200.jpg?w=200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9995" r="14714" b="11537"/>
          <a:stretch/>
        </p:blipFill>
        <p:spPr bwMode="auto">
          <a:xfrm>
            <a:off x="155575" y="1048363"/>
            <a:ext cx="23762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artist-oil.ru/800/600/https/papik.pro/uploads/posts/2021-09/1631395866_3-papik-pro-p-posledovatelnii-risunok-fnf-poetapno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zamanilka.ru/wp-content/uploads/2022/11/domashnie-zhivotnie-detskie-kartink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21" y="917690"/>
            <a:ext cx="1887519" cy="20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2e5169071778b349857615e0761bd8e1951c161b-12602658-images-thumbs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78" y="346360"/>
            <a:ext cx="1812354" cy="18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eddcf5654eb9114fb9cc2fda90afba5c43f39395-10841731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0" y="947738"/>
            <a:ext cx="2737213" cy="25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i?id=c92c7df3aab6e9fd98eb2445219e018830cec7ad-10852653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05" y="2063295"/>
            <a:ext cx="1714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vatars.mds.yandex.net/i?id=c8a3e5eb2640139009f0ba5c12d76b42c83d98ea-918204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8" y="3696944"/>
            <a:ext cx="3043452" cy="2523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avatars.mds.yandex.net/i?id=b86ec2e591df26e37b446b82d333750829785179-5232606-images-thumbs&amp;n=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46" y="3045361"/>
            <a:ext cx="1619606" cy="16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avatars.mds.yandex.net/i?id=d0d7fbc5e1551c7a289ae4747d09b8978f77a6f7-8411463-images-thumbs&amp;n=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06" y="3454183"/>
            <a:ext cx="33432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/>
              <a:t> </a:t>
            </a:r>
            <a:r>
              <a:rPr lang="en-US" sz="4400" b="1" dirty="0" smtClean="0"/>
              <a:t>IT’S INTERESTING TO KNOW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sz="3600" b="1" dirty="0" smtClean="0"/>
          </a:p>
          <a:p>
            <a:r>
              <a:rPr lang="en-US" sz="3600" b="1" dirty="0" smtClean="0"/>
              <a:t>… rabbits can live five years, sheep can live twelve years, cats can live thirteen years, dog</a:t>
            </a:r>
            <a:r>
              <a:rPr lang="en-US" sz="3600" b="1" dirty="0"/>
              <a:t>s</a:t>
            </a:r>
            <a:r>
              <a:rPr lang="en-US" sz="3600" b="1" dirty="0" smtClean="0"/>
              <a:t> can live fifteen years,  cows can live twenty – five years, pigs can live twenty – five years, horses can live thirty years, camels can live forty years.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How long do they live?</a:t>
            </a:r>
            <a:endParaRPr lang="ru-RU" sz="4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8" descr="https://zamanilka.ru/wp-content/uploads/2022/11/domashnie-zhivotnie-detskie-kartinki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3" y="1921786"/>
            <a:ext cx="1605879" cy="17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avatars.mds.yandex.net/i?id=eddcf5654eb9114fb9cc2fda90afba5c43f39395-10841731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28" y="4179640"/>
            <a:ext cx="2737213" cy="25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434aa767576e36438cbcef37e2ec180b84278dab-10873222-images-thumbs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14" y="3536789"/>
            <a:ext cx="3057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02588d8f457998720498b34e8ebe5246f382f52c-10807932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77" y="2154552"/>
            <a:ext cx="2099258" cy="20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70889874e429b1decb92c2586183c2417c45a136-12461673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48" y="1191840"/>
            <a:ext cx="3067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404614" y="45308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43440" y="1870279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</a:t>
            </a:r>
            <a:endParaRPr lang="ru-RU" sz="3200" b="1" dirty="0"/>
          </a:p>
        </p:txBody>
      </p:sp>
      <p:sp>
        <p:nvSpPr>
          <p:cNvPr id="15" name="Овал 14"/>
          <p:cNvSpPr/>
          <p:nvPr/>
        </p:nvSpPr>
        <p:spPr>
          <a:xfrm>
            <a:off x="3506621" y="1633640"/>
            <a:ext cx="91440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58739" y="545647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51012" y="12952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8" name="Picture 8" descr="https://zamanilka.ru/wp-content/uploads/2022/11/domashnie-zhivotnie-detskie-kartinki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1532"/>
            <a:ext cx="1605879" cy="17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25" y="1071546"/>
            <a:ext cx="6870700" cy="1500198"/>
          </a:xfrm>
        </p:spPr>
        <p:txBody>
          <a:bodyPr>
            <a:noAutofit/>
          </a:bodyPr>
          <a:lstStyle/>
          <a:p>
            <a:pPr marL="342900" indent="-342900" eaLnBrk="1" hangingPunct="1"/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Good luck to you!</a:t>
            </a:r>
            <a:endParaRPr lang="ru-RU" sz="6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671963"/>
            <a:ext cx="4998534" cy="51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007424" cy="26117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8800" smtClean="0">
                <a:solidFill>
                  <a:srgbClr val="0000FF"/>
                </a:solidFill>
                <a:latin typeface="Arial Black" pitchFamily="34" charset="0"/>
              </a:rPr>
              <a:t>ROUND 1</a:t>
            </a:r>
            <a:r>
              <a:rPr lang="ru-RU" sz="880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880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7200" smtClean="0">
                <a:solidFill>
                  <a:srgbClr val="0000FF"/>
                </a:solidFill>
                <a:latin typeface="Arial Black" pitchFamily="34" charset="0"/>
              </a:rPr>
              <a:t>Warm up</a:t>
            </a:r>
            <a:endParaRPr lang="ru-RU" sz="7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572000" cy="31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mic Sans MS" pitchFamily="66" charset="0"/>
              </a:rPr>
              <a:t>          </a:t>
            </a:r>
            <a:r>
              <a:rPr lang="en-US" sz="8800" dirty="0" smtClean="0">
                <a:latin typeface="Comic Sans MS" pitchFamily="66" charset="0"/>
              </a:rPr>
              <a:t>Alphabet</a:t>
            </a:r>
            <a:endParaRPr lang="ru-RU" sz="8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200" b="1" dirty="0" smtClean="0"/>
              <a:t>A B C D E</a:t>
            </a:r>
          </a:p>
          <a:p>
            <a:pPr algn="ctr">
              <a:buNone/>
            </a:pPr>
            <a:r>
              <a:rPr lang="en-US" sz="6200" b="1" dirty="0" smtClean="0"/>
              <a:t>F G H I J K L</a:t>
            </a:r>
          </a:p>
          <a:p>
            <a:pPr algn="ctr">
              <a:buNone/>
            </a:pPr>
            <a:r>
              <a:rPr lang="en-US" sz="6200" b="1" dirty="0" smtClean="0"/>
              <a:t>M N O P Q R</a:t>
            </a:r>
          </a:p>
          <a:p>
            <a:pPr algn="ctr">
              <a:buNone/>
            </a:pPr>
            <a:r>
              <a:rPr lang="en-US" sz="6200" b="1" dirty="0" smtClean="0"/>
              <a:t>S T U V W X</a:t>
            </a:r>
          </a:p>
          <a:p>
            <a:pPr algn="ctr">
              <a:buNone/>
            </a:pPr>
            <a:r>
              <a:rPr lang="en-US" sz="6200" b="1" dirty="0" smtClean="0"/>
              <a:t>Y Z</a:t>
            </a:r>
            <a:endParaRPr lang="ru-RU" sz="6200" b="1" dirty="0" smtClean="0"/>
          </a:p>
          <a:p>
            <a:pPr>
              <a:buNone/>
            </a:pPr>
            <a:r>
              <a:rPr lang="en-US" sz="4600" dirty="0" smtClean="0"/>
              <a:t>    </a:t>
            </a:r>
          </a:p>
          <a:p>
            <a:endParaRPr lang="en-US" sz="3900" dirty="0" smtClean="0"/>
          </a:p>
          <a:p>
            <a:pPr>
              <a:buNone/>
            </a:pPr>
            <a:r>
              <a:rPr lang="en-US" sz="3900" dirty="0" smtClean="0"/>
              <a:t>          </a:t>
            </a:r>
            <a:endParaRPr lang="ru-RU" sz="3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4533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Представители каждой команды называют буквы по алфавиту.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mic Sans MS" pitchFamily="66" charset="0"/>
              </a:rPr>
              <a:t>          </a:t>
            </a:r>
            <a:r>
              <a:rPr lang="en-US" sz="8800" dirty="0" smtClean="0">
                <a:latin typeface="Comic Sans MS" pitchFamily="66" charset="0"/>
              </a:rPr>
              <a:t>Alphabet</a:t>
            </a:r>
            <a:endParaRPr lang="ru-RU" sz="8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200" b="1" dirty="0" smtClean="0"/>
              <a:t>A B C D E</a:t>
            </a:r>
          </a:p>
          <a:p>
            <a:pPr algn="ctr">
              <a:buNone/>
            </a:pPr>
            <a:r>
              <a:rPr lang="en-US" sz="6200" b="1" dirty="0" smtClean="0"/>
              <a:t>F G H I J K L</a:t>
            </a:r>
          </a:p>
          <a:p>
            <a:pPr algn="ctr">
              <a:buNone/>
            </a:pPr>
            <a:r>
              <a:rPr lang="en-US" sz="6200" b="1" dirty="0" smtClean="0"/>
              <a:t>M N O P Q R</a:t>
            </a:r>
          </a:p>
          <a:p>
            <a:pPr algn="ctr">
              <a:buNone/>
            </a:pPr>
            <a:r>
              <a:rPr lang="en-US" sz="6200" b="1" dirty="0" smtClean="0"/>
              <a:t>S T U V W X</a:t>
            </a:r>
          </a:p>
          <a:p>
            <a:pPr algn="ctr">
              <a:buNone/>
            </a:pPr>
            <a:r>
              <a:rPr lang="en-US" sz="6200" b="1" dirty="0" smtClean="0"/>
              <a:t>Y Z</a:t>
            </a:r>
            <a:endParaRPr lang="ru-RU" sz="6200" b="1" dirty="0" smtClean="0"/>
          </a:p>
          <a:p>
            <a:pPr>
              <a:buNone/>
            </a:pPr>
            <a:r>
              <a:rPr lang="en-US" sz="4600" dirty="0" smtClean="0"/>
              <a:t>    </a:t>
            </a:r>
          </a:p>
          <a:p>
            <a:endParaRPr lang="en-US" sz="3900" dirty="0" smtClean="0"/>
          </a:p>
          <a:p>
            <a:pPr>
              <a:buNone/>
            </a:pPr>
            <a:r>
              <a:rPr lang="en-US" sz="3900" dirty="0" smtClean="0"/>
              <a:t>          </a:t>
            </a:r>
            <a:endParaRPr lang="ru-RU" sz="3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4533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Представители каждой команды называют буквы по алфавиту.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     What</a:t>
            </a:r>
            <a:r>
              <a:rPr lang="en-US" sz="4800" dirty="0" smtClean="0">
                <a:solidFill>
                  <a:srgbClr val="0000FF"/>
                </a:solidFill>
                <a:latin typeface="Arial Black" pitchFamily="34" charset="0"/>
              </a:rPr>
              <a:t> words are </a:t>
            </a:r>
            <a:br>
              <a:rPr lang="en-US" sz="48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0000FF"/>
                </a:solidFill>
                <a:latin typeface="Arial Black" pitchFamily="34" charset="0"/>
              </a:rPr>
              <a:t>                hidden?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14488"/>
            <a:ext cx="4429124" cy="51435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1) 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12,15,14,4,15,14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London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36281" y="1714488"/>
            <a:ext cx="4643438" cy="51435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2)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20,5,14,14,9,19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6600" b="1" dirty="0"/>
          </a:p>
          <a:p>
            <a:pPr>
              <a:buNone/>
            </a:pPr>
            <a:r>
              <a:rPr lang="en-US" sz="6600" b="1" dirty="0" smtClean="0"/>
              <a:t>   tennis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013176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56708" y="5373216"/>
            <a:ext cx="26276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000" dirty="0" smtClean="0">
                <a:solidFill>
                  <a:srgbClr val="0000FF"/>
                </a:solidFill>
                <a:latin typeface="Constantia" pitchFamily="18" charset="0"/>
                <a:cs typeface="Arial" pitchFamily="34" charset="0"/>
              </a:rPr>
              <a:t>Find the "wrong" word.</a:t>
            </a:r>
            <a:endParaRPr lang="ru-RU" sz="6000" dirty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4355940" cy="5715016"/>
          </a:xfrm>
          <a:solidFill>
            <a:srgbClr val="00B0F0"/>
          </a:solidFill>
        </p:spPr>
        <p:txBody>
          <a:bodyPr/>
          <a:lstStyle/>
          <a:p>
            <a:pPr marL="274320" lvl="8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sz="3200" dirty="0">
                <a:latin typeface="Arial Black" pitchFamily="34" charset="0"/>
              </a:rPr>
              <a:t> </a:t>
            </a:r>
            <a:r>
              <a:rPr sz="3200" dirty="0" smtClean="0">
                <a:latin typeface="Arial Black" pitchFamily="34" charset="0"/>
              </a:rPr>
              <a:t> Coffee</a:t>
            </a:r>
            <a:r>
              <a:rPr sz="3200" dirty="0">
                <a:latin typeface="Arial Black" pitchFamily="34" charset="0"/>
              </a:rPr>
              <a:t>, tea, milk, </a:t>
            </a:r>
            <a:r>
              <a:rPr sz="3200" dirty="0" smtClean="0">
                <a:latin typeface="Arial Black" pitchFamily="34" charset="0"/>
              </a:rPr>
              <a:t>        skate</a:t>
            </a:r>
            <a:r>
              <a:rPr sz="3200" dirty="0">
                <a:latin typeface="Arial Black" pitchFamily="34" charset="0"/>
              </a:rPr>
              <a:t>, </a:t>
            </a:r>
            <a:r>
              <a:rPr sz="3200" dirty="0" smtClean="0">
                <a:latin typeface="Arial Black" pitchFamily="34" charset="0"/>
              </a:rPr>
              <a:t>juice.</a:t>
            </a:r>
            <a:endParaRPr lang="ru-RU" sz="3200" dirty="0">
              <a:latin typeface="Arial Black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  </a:t>
            </a:r>
          </a:p>
          <a:p>
            <a:pPr>
              <a:buNone/>
            </a:pPr>
            <a:endParaRPr lang="en-US" sz="3200" dirty="0">
              <a:latin typeface="Arial Black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  Crocodile, monkey</a:t>
            </a:r>
            <a:r>
              <a:rPr lang="en-US" sz="3200" i="1" dirty="0" smtClean="0">
                <a:latin typeface="Arial Black" pitchFamily="34" charset="0"/>
              </a:rPr>
              <a:t>, </a:t>
            </a:r>
            <a:r>
              <a:rPr lang="en-US" sz="3200" b="1" dirty="0" smtClean="0">
                <a:latin typeface="Arial Black" pitchFamily="34" charset="0"/>
              </a:rPr>
              <a:t>bird</a:t>
            </a:r>
            <a:r>
              <a:rPr lang="en-US" sz="3200" b="1" u="sng" dirty="0" smtClean="0">
                <a:latin typeface="Arial Black" pitchFamily="34" charset="0"/>
              </a:rPr>
              <a:t>,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elephant, dog</a:t>
            </a:r>
          </a:p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142984"/>
            <a:ext cx="4511802" cy="57150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.  Table, sofa, cupboard, skirt, shelf</a:t>
            </a:r>
          </a:p>
          <a:p>
            <a:pPr>
              <a:buNone/>
            </a:pPr>
            <a:endParaRPr lang="en-US" sz="32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.  Saturday, Wednesday, August, Monday, Thursday.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93305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365104"/>
            <a:ext cx="16916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1709192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3816424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00FF"/>
                </a:solidFill>
                <a:latin typeface="Arial Black" pitchFamily="34" charset="0"/>
              </a:rPr>
              <a:t>Round 2</a:t>
            </a:r>
            <a:r>
              <a:rPr lang="en-US" sz="48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4800" b="1" dirty="0" smtClean="0">
                <a:solidFill>
                  <a:srgbClr val="0000FF"/>
                </a:solidFill>
                <a:latin typeface="Arial Black" pitchFamily="34" charset="0"/>
              </a:rPr>
              <a:t>How many </a:t>
            </a:r>
            <a:r>
              <a:rPr lang="en-US" sz="4800" b="1" dirty="0" err="1" smtClean="0">
                <a:solidFill>
                  <a:srgbClr val="0000FF"/>
                </a:solidFill>
                <a:latin typeface="Arial Black" pitchFamily="34" charset="0"/>
              </a:rPr>
              <a:t>colours</a:t>
            </a:r>
            <a:r>
              <a:rPr lang="en-US" sz="4800" b="1" dirty="0" smtClean="0">
                <a:solidFill>
                  <a:srgbClr val="0000FF"/>
                </a:solidFill>
                <a:latin typeface="Arial Black" pitchFamily="34" charset="0"/>
              </a:rPr>
              <a:t> do you    know?</a:t>
            </a:r>
            <a:br>
              <a:rPr lang="en-US" sz="48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48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816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4869160"/>
            <a:ext cx="1872208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5368570"/>
            <a:ext cx="98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stop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869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/>
              <a:t>  </a:t>
            </a:r>
            <a:r>
              <a:rPr lang="en-US" sz="7200" b="1" dirty="0" err="1" smtClean="0"/>
              <a:t>Colour</a:t>
            </a:r>
            <a:r>
              <a:rPr lang="en-US" sz="8000" b="1" dirty="0" smtClean="0"/>
              <a:t> </a:t>
            </a:r>
            <a:r>
              <a:rPr lang="en-US" sz="7200" b="1" dirty="0" smtClean="0"/>
              <a:t>umbrella 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2564904"/>
            <a:ext cx="4511802" cy="2808312"/>
          </a:xfrm>
        </p:spPr>
        <p:txBody>
          <a:bodyPr/>
          <a:lstStyle/>
          <a:p>
            <a:r>
              <a:rPr lang="ru-RU" dirty="0"/>
              <a:t>Каждая команда должна закрасить зонтик  на листе бумаги соответствующим цветом.</a:t>
            </a:r>
          </a:p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643042" y="264318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i.pinimg.com/originals/2d/86/d0/2d86d09b0442d1345eeb0d71fd45325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9691" r="2782" b="7003"/>
          <a:stretch/>
        </p:blipFill>
        <p:spPr bwMode="auto">
          <a:xfrm>
            <a:off x="62809" y="1142984"/>
            <a:ext cx="4633145" cy="55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8229600" cy="3146692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660033"/>
                </a:solidFill>
                <a:latin typeface="Arial Black" pitchFamily="34" charset="0"/>
              </a:rPr>
              <a:t>   </a:t>
            </a:r>
            <a:br>
              <a:rPr lang="en-US" sz="8800" b="1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en-US" sz="8800" b="1" dirty="0" smtClean="0">
                <a:solidFill>
                  <a:srgbClr val="660033"/>
                </a:solidFill>
                <a:latin typeface="Arial Black" pitchFamily="34" charset="0"/>
              </a:rPr>
              <a:t>     </a:t>
            </a:r>
            <a:r>
              <a:rPr lang="en-US" sz="8800" b="1" dirty="0" smtClean="0">
                <a:solidFill>
                  <a:srgbClr val="0000FF"/>
                </a:solidFill>
                <a:latin typeface="Arial Black" pitchFamily="34" charset="0"/>
              </a:rPr>
              <a:t>ROUND 3</a:t>
            </a:r>
            <a:br>
              <a:rPr lang="en-US" sz="8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8800" b="1" dirty="0" smtClean="0">
                <a:solidFill>
                  <a:srgbClr val="0000FF"/>
                </a:solidFill>
                <a:latin typeface="Arial Black" pitchFamily="34" charset="0"/>
              </a:rPr>
              <a:t>            </a:t>
            </a:r>
            <a:r>
              <a:rPr lang="en-US" sz="6000" b="1" dirty="0" smtClean="0">
                <a:solidFill>
                  <a:srgbClr val="0000FF"/>
                </a:solidFill>
                <a:latin typeface="Arial Black" pitchFamily="34" charset="0"/>
              </a:rPr>
              <a:t>Lexical</a:t>
            </a:r>
            <a:endParaRPr lang="ru-RU" sz="60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29000"/>
            <a:ext cx="4176464" cy="29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1117</TotalTime>
  <Words>472</Words>
  <Application>Microsoft Office PowerPoint</Application>
  <PresentationFormat>Экран (4:3)</PresentationFormat>
  <Paragraphs>121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Bookman Old Style</vt:lpstr>
      <vt:lpstr>Calibri</vt:lpstr>
      <vt:lpstr>Cambria</vt:lpstr>
      <vt:lpstr>Comic Sans MS</vt:lpstr>
      <vt:lpstr>Constantia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ROUND 1 Warm up</vt:lpstr>
      <vt:lpstr>          Alphabet</vt:lpstr>
      <vt:lpstr>          Alphabet</vt:lpstr>
      <vt:lpstr>       What words are                  hidden?</vt:lpstr>
      <vt:lpstr>      Find the "wrong" word.</vt:lpstr>
      <vt:lpstr>Round 2 How many colours do you    know? </vt:lpstr>
      <vt:lpstr>  Colour umbrella </vt:lpstr>
      <vt:lpstr>         ROUND 3             Lexical</vt:lpstr>
      <vt:lpstr>          OPPOSITS</vt:lpstr>
      <vt:lpstr>Прочитай рассказ, посмотри на рисунки и впиши недостающие слова.</vt:lpstr>
      <vt:lpstr>          ROUND 4            Make   sentences</vt:lpstr>
      <vt:lpstr> Make   sentences</vt:lpstr>
      <vt:lpstr>Make   sentences</vt:lpstr>
      <vt:lpstr>ROUND 5 Animals</vt:lpstr>
      <vt:lpstr>Guess the riddles: </vt:lpstr>
      <vt:lpstr> IT’S INTERESTING TO KNOW </vt:lpstr>
      <vt:lpstr>How long do they live?</vt:lpstr>
      <vt:lpstr>Good luck to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OLGA USKOVA</cp:lastModifiedBy>
  <cp:revision>88</cp:revision>
  <dcterms:created xsi:type="dcterms:W3CDTF">2010-11-19T18:41:50Z</dcterms:created>
  <dcterms:modified xsi:type="dcterms:W3CDTF">2024-11-26T18:43:21Z</dcterms:modified>
</cp:coreProperties>
</file>