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9" r:id="rId4"/>
    <p:sldId id="268" r:id="rId5"/>
    <p:sldId id="260" r:id="rId6"/>
    <p:sldId id="261" r:id="rId7"/>
    <p:sldId id="262" r:id="rId8"/>
    <p:sldId id="263" r:id="rId9"/>
    <p:sldId id="264" r:id="rId10"/>
    <p:sldId id="272" r:id="rId11"/>
    <p:sldId id="271" r:id="rId12"/>
    <p:sldId id="269" r:id="rId13"/>
    <p:sldId id="273" r:id="rId14"/>
    <p:sldId id="274" r:id="rId15"/>
    <p:sldId id="275" r:id="rId16"/>
    <p:sldId id="290" r:id="rId17"/>
    <p:sldId id="279" r:id="rId18"/>
    <p:sldId id="285" r:id="rId19"/>
    <p:sldId id="280" r:id="rId20"/>
    <p:sldId id="277" r:id="rId21"/>
    <p:sldId id="293" r:id="rId22"/>
    <p:sldId id="294" r:id="rId23"/>
    <p:sldId id="283" r:id="rId24"/>
    <p:sldId id="281" r:id="rId25"/>
    <p:sldId id="278" r:id="rId26"/>
    <p:sldId id="297" r:id="rId27"/>
    <p:sldId id="296" r:id="rId28"/>
    <p:sldId id="286" r:id="rId29"/>
    <p:sldId id="282" r:id="rId30"/>
    <p:sldId id="276" r:id="rId31"/>
    <p:sldId id="284" r:id="rId32"/>
    <p:sldId id="299" r:id="rId33"/>
    <p:sldId id="300" r:id="rId34"/>
  </p:sldIdLst>
  <p:sldSz cx="9144000" cy="6858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FF66CC"/>
    <a:srgbClr val="BBE0E3"/>
    <a:srgbClr val="FF00FF"/>
    <a:srgbClr val="990000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0" autoAdjust="0"/>
    <p:restoredTop sz="94660"/>
  </p:normalViewPr>
  <p:slideViewPr>
    <p:cSldViewPr>
      <p:cViewPr>
        <p:scale>
          <a:sx n="51" d="100"/>
          <a:sy n="51" d="100"/>
        </p:scale>
        <p:origin x="1135" y="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A6DF2-FB85-44D4-9801-D3B34AEDA9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18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BF5C5-5FF2-46CE-8131-22C7049B2A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11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59A3E-441D-44EB-AB58-EA93844D39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38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1F8E1-AA76-4C1A-84AF-50BE5554AD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52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B18A4-5AF3-4793-8B6C-451FD26E4C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26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5527E-BF1A-47F4-9002-CB6AA05CD7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1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C2B2-3EE3-4AF8-90E5-440F3B2F50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22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A861C-5ED8-419B-9200-3F06B65BEA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5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6E15A-A139-4EC7-8331-78B7A28AB4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26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33AEF-9F8C-4E95-896C-66E0D40C4E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51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EC222-8A47-4D47-A8D3-4E346D4967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01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5F77AEB-1869-4769-8BC8-24890F5EDD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75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s://img-fotki.yandex.ru/get/4807/138136481.483/0_1001b2_f4624dc3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916832"/>
            <a:ext cx="7772400" cy="1944216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Проект: 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«Как сочинить волшебную сказку?»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s://img-fotki.yandex.ru/get/4807/138136481.483/0_1001b2_f4624dc3_L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404664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4500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проекта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45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514350" marR="0" lvl="0" indent="-514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254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ходе исследования мы выявили характерные особенности структуры  волшебной сказки</a:t>
            </a:r>
          </a:p>
          <a:p>
            <a:pPr marL="514350" marR="0" lvl="0" indent="-514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2545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4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Сочинили сказку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45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4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Разработали сценарий сказки с привлечением одноклассников, распределили роли и разыграли сказку в лицах перед классом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45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4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 Получили право  публично защитить свой проект в информационно-библиотечном центре.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s://img-fotki.yandex.ru/get/4807/138136481.483/0_1001b2_f4624dc3_L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1556792"/>
            <a:ext cx="8244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tabLst>
                <a:tab pos="4254500" algn="l"/>
              </a:tabLst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проекта: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hangingPunct="0">
              <a:tabLst>
                <a:tab pos="42545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Показать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 спектакль 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родителям в конце учебного года.</a:t>
            </a:r>
          </a:p>
          <a:p>
            <a:pPr lvl="0" algn="ctr" eaLnBrk="0" hangingPunct="0">
              <a:tabLst>
                <a:tab pos="42545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Создать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сборник авторских сказок среди 3-х классов и разместить на сайте лицея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>
              <a:tabLst>
                <a:tab pos="4254500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allday.ru/uploads/posts/2010-05/1275335363_backstage-4.jpg"/>
          <p:cNvPicPr>
            <a:picLocks noChangeAspect="1" noChangeArrowheads="1"/>
          </p:cNvPicPr>
          <p:nvPr/>
        </p:nvPicPr>
        <p:blipFill>
          <a:blip r:embed="rId2" cstate="print"/>
          <a:srcRect r="-852" b="5833"/>
          <a:stretch>
            <a:fillRect/>
          </a:stretch>
        </p:blipFill>
        <p:spPr bwMode="auto">
          <a:xfrm>
            <a:off x="971600" y="0"/>
            <a:ext cx="734481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22076" y="2967335"/>
            <a:ext cx="2499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Сказка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1bbc.co/uploads/posts/2015-05/1432202110_light_00.jpg"/>
          <p:cNvPicPr>
            <a:picLocks noChangeAspect="1" noChangeArrowheads="1"/>
          </p:cNvPicPr>
          <p:nvPr/>
        </p:nvPicPr>
        <p:blipFill>
          <a:blip r:embed="rId2" cstate="print"/>
          <a:srcRect r="-1158" b="17194"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planetaskazok.ru/images/stories/prokofyeva/belosnejka_v_podvodnom_tsarstve/img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4967"/>
            <a:ext cx="9144000" cy="5623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://333v.ru/uploads/fe/feed0e44c3ece2ad57cdabefa8d1e34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://333v.ru/uploads/fe/feed0e44c3ece2ad57cdabefa8d1e34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http://wallpaper.zoda.ru/bd/2008/12/02/b3c8fdf48922f9af77fbdc8973581a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7992888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47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512" y="576064"/>
            <a:ext cx="8712968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45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5008" y="-99393"/>
            <a:ext cx="6858000" cy="705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94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5272" y="-49696"/>
            <a:ext cx="7317432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34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s://img-fotki.yandex.ru/get/4807/138136481.483/0_1001b2_f4624dc3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043609" y="1916833"/>
            <a:ext cx="6624736" cy="158417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Tx/>
              <a:buNone/>
            </a:pP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Цель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– научиться сочинять волшебные сказки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-603448"/>
            <a:ext cx="6858000" cy="80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42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512" y="576064"/>
            <a:ext cx="8712968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0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7992888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49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1012" y="-135397"/>
            <a:ext cx="6858000" cy="712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97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8984" y="-387424"/>
            <a:ext cx="6858000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28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9004" y="-351420"/>
            <a:ext cx="6858000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93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512" y="576064"/>
            <a:ext cx="8712968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48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7992888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56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5008" y="-171400"/>
            <a:ext cx="6858000" cy="72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08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524" y="296652"/>
            <a:ext cx="8568952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4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img-fotki.yandex.ru/get/4807/138136481.483/0_1001b2_f4624dc3_L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836712"/>
            <a:ext cx="6912768" cy="396044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Задачи проекта: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- исследовать структуру волшебной сказки,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-сочинить собственную волшебную сказку и разработать сценарий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- выполнить иллюстрации к сказке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-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получить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дополнительную информацию о подводном мире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996" y="-423428"/>
            <a:ext cx="6858000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04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-99393"/>
            <a:ext cx="6858000" cy="705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8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7992888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42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512" y="576064"/>
            <a:ext cx="8712968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8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img-fotki.yandex.ru/get/4807/138136481.483/0_1001b2_f4624dc3_L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1268760"/>
            <a:ext cx="9144000" cy="538609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Аннотация проекта: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уроках литературного чтения  в разделе «Устное народное творчество» мы изучали жанр сказки. И узнали, что сказки делятся на разные типы.  Решили провести исследовательскую работу,  начав с изучения структуры волшебной сказки. Мы предположили, т.е. выдвинули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гипотезу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что правильно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сочинить волшебную сказку возможно, если определить схему сочинения волшебной сказки.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кружке «Мир театра» в ходе проекта «Необычные уроки в театре» » мы многое узнали об особенностях декораций, бутафории,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реквизитов. 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сможем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применить свои знания при подготовке спектакля по сказке. При разработке сценария  мы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выберем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режиссера,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костюмера, декоратора,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распределим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роли,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дадим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рекомендации исполнителям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s://img-fotki.yandex.ru/get/4807/138136481.483/0_1001b2_f4624dc3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556792"/>
            <a:ext cx="7344815" cy="374441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В каждой волшебной сказке есть: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- </a:t>
            </a:r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представление героев;</a:t>
            </a:r>
          </a:p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- обычные и необычные события;</a:t>
            </a:r>
          </a:p>
          <a:p>
            <a:pPr eaLnBrk="1" hangingPunct="1">
              <a:buFontTx/>
              <a:buChar char="-"/>
            </a:pPr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самое главное событие;</a:t>
            </a:r>
          </a:p>
          <a:p>
            <a:pPr eaLnBrk="1" hangingPunct="1">
              <a:buFontTx/>
              <a:buChar char="-"/>
            </a:pPr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повторяющиеся части;</a:t>
            </a:r>
          </a:p>
          <a:p>
            <a:pPr eaLnBrk="1" hangingPunct="1">
              <a:buFontTx/>
              <a:buChar char="-"/>
            </a:pPr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счастливый конец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789" y="476672"/>
            <a:ext cx="5306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узнали, что: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s://img-fotki.yandex.ru/get/4807/138136481.483/0_1001b2_f4624dc3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548680"/>
            <a:ext cx="7775575" cy="5616575"/>
          </a:xfr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Происходят следующие события: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герои живут в родном доме;</a:t>
            </a:r>
          </a:p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 нарушают запрет;</a:t>
            </a:r>
          </a:p>
          <a:p>
            <a:pPr eaLnBrk="1" hangingPunct="1">
              <a:buFontTx/>
              <a:buChar char="-"/>
            </a:pP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героям 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приходят на помощь живые существа, предметы</a:t>
            </a:r>
          </a:p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 добрые герои борются со злом;</a:t>
            </a:r>
          </a:p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 герой получает награду и возвращается домой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https://img-fotki.yandex.ru/get/4807/138136481.483/0_1001b2_f4624dc3_L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764704"/>
            <a:ext cx="7272337" cy="1143000"/>
          </a:xfrm>
        </p:spPr>
        <p:txBody>
          <a:bodyPr/>
          <a:lstStyle/>
          <a:p>
            <a:pPr eaLnBrk="1" hangingPunct="1"/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Схема сочинения волшебной сказки</a:t>
            </a:r>
          </a:p>
        </p:txBody>
      </p:sp>
      <p:sp>
        <p:nvSpPr>
          <p:cNvPr id="7173" name="Oval 31"/>
          <p:cNvSpPr>
            <a:spLocks noChangeArrowheads="1"/>
          </p:cNvSpPr>
          <p:nvPr/>
        </p:nvSpPr>
        <p:spPr bwMode="auto">
          <a:xfrm>
            <a:off x="1116013" y="2060575"/>
            <a:ext cx="1871662" cy="1081088"/>
          </a:xfrm>
          <a:prstGeom prst="ellipse">
            <a:avLst/>
          </a:prstGeom>
          <a:solidFill>
            <a:srgbClr val="FFFFCC"/>
          </a:solidFill>
          <a:ln w="3175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Зачин</a:t>
            </a:r>
          </a:p>
          <a:p>
            <a:pPr algn="ctr">
              <a:buFontTx/>
              <a:buChar char="-"/>
            </a:pPr>
            <a:r>
              <a:rPr lang="ru-RU" sz="1600" dirty="0">
                <a:latin typeface="Comic Sans MS" pitchFamily="66" charset="0"/>
              </a:rPr>
              <a:t>из любимой</a:t>
            </a:r>
          </a:p>
          <a:p>
            <a:pPr algn="ctr"/>
            <a:r>
              <a:rPr lang="ru-RU" sz="1600" dirty="0">
                <a:latin typeface="Comic Sans MS" pitchFamily="66" charset="0"/>
              </a:rPr>
              <a:t> сказки</a:t>
            </a:r>
          </a:p>
        </p:txBody>
      </p:sp>
      <p:sp>
        <p:nvSpPr>
          <p:cNvPr id="7174" name="Oval 32"/>
          <p:cNvSpPr>
            <a:spLocks noChangeArrowheads="1"/>
          </p:cNvSpPr>
          <p:nvPr/>
        </p:nvSpPr>
        <p:spPr bwMode="auto">
          <a:xfrm>
            <a:off x="3995738" y="2133600"/>
            <a:ext cx="3816350" cy="1368425"/>
          </a:xfrm>
          <a:prstGeom prst="ellipse">
            <a:avLst/>
          </a:prstGeom>
          <a:solidFill>
            <a:srgbClr val="FFFFCC"/>
          </a:solidFill>
          <a:ln w="2857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omic Sans MS" pitchFamily="66" charset="0"/>
              </a:rPr>
              <a:t>Подготовительная часть</a:t>
            </a:r>
          </a:p>
          <a:p>
            <a:pPr>
              <a:buFontTx/>
              <a:buChar char="-"/>
            </a:pPr>
            <a:r>
              <a:rPr lang="ru-RU" sz="1600">
                <a:latin typeface="Comic Sans MS" pitchFamily="66" charset="0"/>
              </a:rPr>
              <a:t>отлучка</a:t>
            </a:r>
          </a:p>
          <a:p>
            <a:pPr>
              <a:buFontTx/>
              <a:buChar char="-"/>
            </a:pPr>
            <a:r>
              <a:rPr lang="ru-RU" sz="1600">
                <a:latin typeface="Comic Sans MS" pitchFamily="66" charset="0"/>
              </a:rPr>
              <a:t>запрет</a:t>
            </a:r>
          </a:p>
          <a:p>
            <a:pPr>
              <a:buFontTx/>
              <a:buChar char="-"/>
            </a:pPr>
            <a:r>
              <a:rPr lang="ru-RU" sz="1600">
                <a:latin typeface="Comic Sans MS" pitchFamily="66" charset="0"/>
              </a:rPr>
              <a:t>нарушение запрета</a:t>
            </a:r>
          </a:p>
        </p:txBody>
      </p:sp>
      <p:sp>
        <p:nvSpPr>
          <p:cNvPr id="7175" name="Oval 33"/>
          <p:cNvSpPr>
            <a:spLocks noChangeArrowheads="1"/>
          </p:cNvSpPr>
          <p:nvPr/>
        </p:nvSpPr>
        <p:spPr bwMode="auto">
          <a:xfrm>
            <a:off x="6588125" y="3933825"/>
            <a:ext cx="1800225" cy="86360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Comic Sans MS" pitchFamily="66" charset="0"/>
              </a:rPr>
              <a:t>Завязка</a:t>
            </a:r>
          </a:p>
          <a:p>
            <a:pPr algn="ctr">
              <a:buFontTx/>
              <a:buChar char="-"/>
            </a:pPr>
            <a:r>
              <a:rPr lang="ru-RU" sz="1600">
                <a:latin typeface="Comic Sans MS" pitchFamily="66" charset="0"/>
              </a:rPr>
              <a:t>герой уходит </a:t>
            </a:r>
          </a:p>
          <a:p>
            <a:pPr algn="ctr">
              <a:buFontTx/>
              <a:buChar char="-"/>
            </a:pPr>
            <a:r>
              <a:rPr lang="ru-RU" sz="1600">
                <a:latin typeface="Comic Sans MS" pitchFamily="66" charset="0"/>
              </a:rPr>
              <a:t>из дома</a:t>
            </a:r>
          </a:p>
        </p:txBody>
      </p:sp>
      <p:sp>
        <p:nvSpPr>
          <p:cNvPr id="7176" name="Oval 34"/>
          <p:cNvSpPr>
            <a:spLocks noChangeArrowheads="1"/>
          </p:cNvSpPr>
          <p:nvPr/>
        </p:nvSpPr>
        <p:spPr bwMode="auto">
          <a:xfrm>
            <a:off x="3563938" y="4508500"/>
            <a:ext cx="2952750" cy="177800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omic Sans MS" pitchFamily="66" charset="0"/>
              </a:rPr>
              <a:t>Основная часть</a:t>
            </a:r>
          </a:p>
          <a:p>
            <a:pPr>
              <a:buFontTx/>
              <a:buChar char="-"/>
            </a:pPr>
            <a:r>
              <a:rPr lang="ru-RU" sz="1600">
                <a:latin typeface="Comic Sans MS" pitchFamily="66" charset="0"/>
              </a:rPr>
              <a:t>волшебное средство</a:t>
            </a:r>
          </a:p>
          <a:p>
            <a:pPr>
              <a:buFontTx/>
              <a:buChar char="-"/>
            </a:pPr>
            <a:r>
              <a:rPr lang="ru-RU" sz="1600">
                <a:latin typeface="Comic Sans MS" pitchFamily="66" charset="0"/>
              </a:rPr>
              <a:t>борьба и победа</a:t>
            </a:r>
          </a:p>
          <a:p>
            <a:pPr>
              <a:buFontTx/>
              <a:buChar char="-"/>
            </a:pPr>
            <a:r>
              <a:rPr lang="ru-RU" sz="1600">
                <a:latin typeface="Comic Sans MS" pitchFamily="66" charset="0"/>
              </a:rPr>
              <a:t>возвращение домой</a:t>
            </a:r>
          </a:p>
          <a:p>
            <a:pPr>
              <a:buFontTx/>
              <a:buChar char="-"/>
            </a:pPr>
            <a:r>
              <a:rPr lang="ru-RU" sz="1600">
                <a:latin typeface="Comic Sans MS" pitchFamily="66" charset="0"/>
              </a:rPr>
              <a:t>погоня и спасение</a:t>
            </a:r>
          </a:p>
        </p:txBody>
      </p:sp>
      <p:sp>
        <p:nvSpPr>
          <p:cNvPr id="7177" name="Oval 35"/>
          <p:cNvSpPr>
            <a:spLocks noChangeArrowheads="1"/>
          </p:cNvSpPr>
          <p:nvPr/>
        </p:nvSpPr>
        <p:spPr bwMode="auto">
          <a:xfrm>
            <a:off x="1258888" y="4868863"/>
            <a:ext cx="1584325" cy="985837"/>
          </a:xfrm>
          <a:prstGeom prst="ellipse">
            <a:avLst/>
          </a:prstGeom>
          <a:solidFill>
            <a:srgbClr val="FFFFCC"/>
          </a:solidFill>
          <a:ln w="2857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Концовка</a:t>
            </a:r>
          </a:p>
          <a:p>
            <a:pPr algn="ctr">
              <a:buFontTx/>
              <a:buChar char="-"/>
            </a:pPr>
            <a:r>
              <a:rPr lang="ru-RU" sz="1600" dirty="0">
                <a:latin typeface="Comic Sans MS" pitchFamily="66" charset="0"/>
              </a:rPr>
              <a:t>из любой</a:t>
            </a:r>
          </a:p>
          <a:p>
            <a:pPr algn="ctr"/>
            <a:r>
              <a:rPr lang="ru-RU" sz="1600" dirty="0">
                <a:latin typeface="Comic Sans MS" pitchFamily="66" charset="0"/>
              </a:rPr>
              <a:t> сказки</a:t>
            </a:r>
          </a:p>
        </p:txBody>
      </p:sp>
      <p:sp>
        <p:nvSpPr>
          <p:cNvPr id="7178" name="Line 41"/>
          <p:cNvSpPr>
            <a:spLocks noChangeShapeType="1"/>
          </p:cNvSpPr>
          <p:nvPr/>
        </p:nvSpPr>
        <p:spPr bwMode="auto">
          <a:xfrm>
            <a:off x="2987675" y="2636838"/>
            <a:ext cx="1008063" cy="71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9" name="Line 42"/>
          <p:cNvSpPr>
            <a:spLocks noChangeShapeType="1"/>
          </p:cNvSpPr>
          <p:nvPr/>
        </p:nvSpPr>
        <p:spPr bwMode="auto">
          <a:xfrm flipH="1">
            <a:off x="7451725" y="3213100"/>
            <a:ext cx="73025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0" name="Line 44"/>
          <p:cNvSpPr>
            <a:spLocks noChangeShapeType="1"/>
          </p:cNvSpPr>
          <p:nvPr/>
        </p:nvSpPr>
        <p:spPr bwMode="auto">
          <a:xfrm flipH="1">
            <a:off x="6227763" y="4581525"/>
            <a:ext cx="504825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1" name="Line 45"/>
          <p:cNvSpPr>
            <a:spLocks noChangeShapeType="1"/>
          </p:cNvSpPr>
          <p:nvPr/>
        </p:nvSpPr>
        <p:spPr bwMode="auto">
          <a:xfrm flipH="1">
            <a:off x="2843213" y="5373688"/>
            <a:ext cx="720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s://img-fotki.yandex.ru/get/4807/138136481.483/0_1001b2_f4624dc3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060848"/>
            <a:ext cx="6985272" cy="374424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CC0000"/>
                </a:solidFill>
                <a:latin typeface="Comic Sans MS" pitchFamily="66" charset="0"/>
              </a:rPr>
              <a:t>     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Особенностями волшебных сказок является наличие волшебного элемента (чуда), нарушения запрета, уход героя из дома, борьба со злом, наличие повторов и закона троичности, наличие устойчивых выражений, постоянных эпитетов, счастливого конца</a:t>
            </a:r>
          </a:p>
        </p:txBody>
      </p:sp>
      <p:sp>
        <p:nvSpPr>
          <p:cNvPr id="10245" name="AutoShape 7"/>
          <p:cNvSpPr>
            <a:spLocks noChangeArrowheads="1"/>
          </p:cNvSpPr>
          <p:nvPr/>
        </p:nvSpPr>
        <p:spPr bwMode="auto">
          <a:xfrm>
            <a:off x="1331640" y="2204864"/>
            <a:ext cx="358775" cy="431800"/>
          </a:xfrm>
          <a:prstGeom prst="sun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80331" y="908720"/>
            <a:ext cx="4896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Наши выводы: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s://img-fotki.yandex.ru/get/4807/138136481.483/0_1001b2_f4624dc3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692150"/>
            <a:ext cx="7704137" cy="56165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     Большинство волшебных сказок обладают единой структурой при разнообразии содержания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     Для того, чтобы сочинить волшебную сказку, необходимо придумать главное событие сказки; подумать, что заставит героя уйти из дома, что произойдет с ним в пути и какие события будут повторяться, как герою удастся победить врага и какую награду он получит; взять зачин, концовку из любимых сказок и придерживаться составленной схемы сочинения волшебной сказки</a:t>
            </a:r>
          </a:p>
        </p:txBody>
      </p:sp>
      <p:sp>
        <p:nvSpPr>
          <p:cNvPr id="11268" name="AutoShape 5"/>
          <p:cNvSpPr>
            <a:spLocks noChangeArrowheads="1"/>
          </p:cNvSpPr>
          <p:nvPr/>
        </p:nvSpPr>
        <p:spPr bwMode="auto">
          <a:xfrm>
            <a:off x="1042988" y="1916113"/>
            <a:ext cx="358775" cy="431800"/>
          </a:xfrm>
          <a:prstGeom prst="sun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6"/>
          <p:cNvSpPr>
            <a:spLocks noChangeArrowheads="1"/>
          </p:cNvSpPr>
          <p:nvPr/>
        </p:nvSpPr>
        <p:spPr bwMode="auto">
          <a:xfrm>
            <a:off x="1042988" y="765175"/>
            <a:ext cx="358775" cy="431800"/>
          </a:xfrm>
          <a:prstGeom prst="sun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624</TotalTime>
  <Words>461</Words>
  <Application>Microsoft Office PowerPoint</Application>
  <PresentationFormat>Экран (4:3)</PresentationFormat>
  <Paragraphs>61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Calibri</vt:lpstr>
      <vt:lpstr>Comic Sans MS</vt:lpstr>
      <vt:lpstr>Times New Roman</vt:lpstr>
      <vt:lpstr>Tw Cen MT</vt:lpstr>
      <vt:lpstr>Tw Cen MT Condensed</vt:lpstr>
      <vt:lpstr>Wingdings 3</vt:lpstr>
      <vt:lpstr>Интеграл</vt:lpstr>
      <vt:lpstr>Проект:  «Как сочинить волшебную сказку?»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сочинения волшебной сказки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сочинить волшебную сказку</dc:title>
  <dc:creator>User</dc:creator>
  <cp:lastModifiedBy>Lenovo</cp:lastModifiedBy>
  <cp:revision>59</cp:revision>
  <cp:lastPrinted>2021-03-09T16:19:49Z</cp:lastPrinted>
  <dcterms:created xsi:type="dcterms:W3CDTF">2009-11-27T12:19:58Z</dcterms:created>
  <dcterms:modified xsi:type="dcterms:W3CDTF">2021-03-09T16:20:39Z</dcterms:modified>
</cp:coreProperties>
</file>