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272" r:id="rId1"/>
  </p:sldMasterIdLst>
  <p:sldIdLst>
    <p:sldId id="256" r:id="rId2"/>
    <p:sldId id="257" r:id="rId3"/>
    <p:sldId id="269" r:id="rId4"/>
    <p:sldId id="261" r:id="rId5"/>
    <p:sldId id="262" r:id="rId6"/>
    <p:sldId id="263" r:id="rId7"/>
    <p:sldId id="264" r:id="rId8"/>
    <p:sldId id="265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13.06.2024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13.06.2024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13.06.2024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13.06.2024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13.06.2024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13.06.2024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13.06.2024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13.06.2024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13.06.2024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Содержимое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13.06.2024</a:t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13.06.2024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13.06.2024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73" r:id="rId1"/>
    <p:sldLayoutId id="2147484274" r:id="rId2"/>
    <p:sldLayoutId id="2147484275" r:id="rId3"/>
    <p:sldLayoutId id="2147484276" r:id="rId4"/>
    <p:sldLayoutId id="2147484277" r:id="rId5"/>
    <p:sldLayoutId id="2147484278" r:id="rId6"/>
    <p:sldLayoutId id="2147484279" r:id="rId7"/>
    <p:sldLayoutId id="2147484280" r:id="rId8"/>
    <p:sldLayoutId id="2147484281" r:id="rId9"/>
    <p:sldLayoutId id="2147484282" r:id="rId10"/>
    <p:sldLayoutId id="2147484283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jpeg"/><Relationship Id="rId3" Type="http://schemas.openxmlformats.org/officeDocument/2006/relationships/image" Target="../media/image5.jpeg"/><Relationship Id="rId7" Type="http://schemas.openxmlformats.org/officeDocument/2006/relationships/image" Target="../media/image8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image" Target="../media/image2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jpeg"/><Relationship Id="rId5" Type="http://schemas.openxmlformats.org/officeDocument/2006/relationships/image" Target="../media/image12.jpeg"/><Relationship Id="rId4" Type="http://schemas.openxmlformats.org/officeDocument/2006/relationships/image" Target="../media/image11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6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332656"/>
            <a:ext cx="7772400" cy="3816424"/>
          </a:xfrm>
        </p:spPr>
        <p:txBody>
          <a:bodyPr>
            <a:normAutofit/>
          </a:bodyPr>
          <a:lstStyle/>
          <a:p>
            <a:pPr algn="ctr"/>
            <a:r>
              <a:rPr lang="ru-RU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ПОВЫШЕНИЕ КАЧЕСТВА ОБРАЗОВАНИЯ ЧЕРЕЗ ИСПОЛЬЗОВАНИЕ СОВРЕМЕННЫХ ОБРАЗОВАТЕЛЬНЫХ ТЕХНОЛОГИЙ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5805264"/>
            <a:ext cx="6400800" cy="648072"/>
          </a:xfrm>
        </p:spPr>
        <p:txBody>
          <a:bodyPr>
            <a:normAutofit/>
          </a:bodyPr>
          <a:lstStyle/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                               2023/2024 учебный год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7611616" cy="1143000"/>
          </a:xfrm>
          <a:blipFill>
            <a:blip r:embed="rId2" cstate="print"/>
            <a:tile tx="0" ty="0" sx="100000" sy="100000" flip="none" algn="tl"/>
          </a:blipFill>
        </p:spPr>
        <p:txBody>
          <a:bodyPr/>
          <a:lstStyle/>
          <a:p>
            <a:pPr algn="ctr"/>
            <a:r>
              <a:rPr lang="ru-RU" b="1" u="sng" dirty="0" smtClean="0">
                <a:solidFill>
                  <a:schemeClr val="accent6">
                    <a:lumMod val="50000"/>
                  </a:schemeClr>
                </a:solidFill>
              </a:rPr>
              <a:t>EDUTAINMENT</a:t>
            </a:r>
            <a:endParaRPr lang="ru-RU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643192" cy="4873752"/>
          </a:xfrm>
          <a:blipFill>
            <a:blip r:embed="rId3" cstate="print"/>
            <a:tile tx="0" ty="0" sx="100000" sy="100000" flip="none" algn="tl"/>
          </a:blipFill>
        </p:spPr>
        <p:txBody>
          <a:bodyPr/>
          <a:lstStyle/>
          <a:p>
            <a:pPr algn="just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EDUTAINMENT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неологизм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возникший в 1948 году и составленный из двух английских слов 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education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(образование) и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entertainment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(развлечение).</a:t>
            </a:r>
          </a:p>
          <a:p>
            <a:pPr algn="just"/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EDUTAINMENT –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это технология обучения, рассматриваемая как совокупность современных технических и дидактических средств обучения, которая основана на концепции обучения через развлечение и обучение.</a:t>
            </a:r>
          </a:p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188640"/>
            <a:ext cx="8424936" cy="2016224"/>
          </a:xfrm>
          <a:blipFill>
            <a:blip r:embed="rId2" cstate="print"/>
            <a:tile tx="0" ty="0" sx="100000" sy="100000" flip="none" algn="tl"/>
          </a:blipFill>
        </p:spPr>
        <p:txBody>
          <a:bodyPr>
            <a:noAutofit/>
          </a:bodyPr>
          <a:lstStyle/>
          <a:p>
            <a:pPr algn="just"/>
            <a:r>
              <a:rPr lang="ru-RU" sz="20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"Педагогика удивления" 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 особое направление современной педагогики, описывающее систему методов и приемов обучения и воспитания, основанных на когнитивный эмоции удивления. удивление как реакция на что-то новое - один из механизмов формирования устойчивой мотивации к познанию человеком окружающего мира.</a:t>
            </a:r>
          </a:p>
        </p:txBody>
      </p:sp>
      <p:grpSp>
        <p:nvGrpSpPr>
          <p:cNvPr id="3" name="组合 2"/>
          <p:cNvGrpSpPr>
            <a:grpSpLocks noGrp="1"/>
          </p:cNvGrpSpPr>
          <p:nvPr>
            <p:ph sz="quarter" idx="1"/>
          </p:nvPr>
        </p:nvGrpSpPr>
        <p:grpSpPr>
          <a:xfrm>
            <a:off x="395536" y="2276872"/>
            <a:ext cx="8363272" cy="4581128"/>
            <a:chOff x="0" y="1268760"/>
            <a:chExt cx="10767330" cy="4808538"/>
          </a:xfrm>
        </p:grpSpPr>
        <p:sp>
          <p:nvSpPr>
            <p:cNvPr id="35" name="Rectangle 3" descr="© INSCALE GmbH, 21.06.2010"/>
            <p:cNvSpPr>
              <a:spLocks noChangeArrowheads="1"/>
            </p:cNvSpPr>
            <p:nvPr/>
          </p:nvSpPr>
          <p:spPr bwMode="gray">
            <a:xfrm>
              <a:off x="0" y="3690938"/>
              <a:ext cx="9144000" cy="1296988"/>
            </a:xfrm>
            <a:prstGeom prst="rect">
              <a:avLst/>
            </a:prstGeom>
            <a:gradFill rotWithShape="1">
              <a:gsLst>
                <a:gs pos="0">
                  <a:srgbClr val="DDDDDD"/>
                </a:gs>
                <a:gs pos="100000">
                  <a:srgbClr val="FFFFFF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000" tIns="90000" rIns="72000" bIns="90000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</a:pPr>
              <a:endParaRPr lang="zh-CN" altLang="zh-CN" noProof="1">
                <a:solidFill>
                  <a:srgbClr val="111111"/>
                </a:solidFill>
                <a:latin typeface="微软雅黑"/>
                <a:ea typeface="微软雅黑"/>
              </a:endParaRPr>
            </a:p>
          </p:txBody>
        </p:sp>
        <p:sp>
          <p:nvSpPr>
            <p:cNvPr id="7" name="Freeform 5" descr="© INSCALE GmbH, 21.06.2010"/>
            <p:cNvSpPr>
              <a:spLocks noChangeAspect="1"/>
            </p:cNvSpPr>
            <p:nvPr/>
          </p:nvSpPr>
          <p:spPr bwMode="gray">
            <a:xfrm>
              <a:off x="2581275" y="2445098"/>
              <a:ext cx="1423987" cy="160337"/>
            </a:xfrm>
            <a:custGeom>
              <a:avLst/>
              <a:gdLst>
                <a:gd name="T0" fmla="*/ 0 w 1630"/>
                <a:gd name="T1" fmla="*/ 160337 h 160"/>
                <a:gd name="T2" fmla="*/ 1362834 w 1630"/>
                <a:gd name="T3" fmla="*/ 160337 h 160"/>
                <a:gd name="T4" fmla="*/ 1423987 w 1630"/>
                <a:gd name="T5" fmla="*/ 0 h 160"/>
                <a:gd name="T6" fmla="*/ 145020 w 1630"/>
                <a:gd name="T7" fmla="*/ 0 h 160"/>
                <a:gd name="T8" fmla="*/ 0 w 1630"/>
                <a:gd name="T9" fmla="*/ 160337 h 16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630" h="160">
                  <a:moveTo>
                    <a:pt x="0" y="160"/>
                  </a:moveTo>
                  <a:lnTo>
                    <a:pt x="1560" y="160"/>
                  </a:lnTo>
                  <a:lnTo>
                    <a:pt x="1630" y="0"/>
                  </a:lnTo>
                  <a:lnTo>
                    <a:pt x="166" y="0"/>
                  </a:lnTo>
                  <a:lnTo>
                    <a:pt x="0" y="160"/>
                  </a:lnTo>
                  <a:close/>
                </a:path>
              </a:pathLst>
            </a:custGeom>
            <a:gradFill rotWithShape="1">
              <a:gsLst>
                <a:gs pos="0">
                  <a:srgbClr val="2F0101"/>
                </a:gs>
                <a:gs pos="100000">
                  <a:srgbClr val="690303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12700" cap="flat" cmpd="sng">
                  <a:solidFill>
                    <a:srgbClr val="464646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</a:pPr>
              <a:endParaRPr lang="zh-CN" altLang="en-US">
                <a:solidFill>
                  <a:srgbClr val="111111"/>
                </a:solidFill>
                <a:latin typeface="微软雅黑"/>
                <a:ea typeface="微软雅黑"/>
              </a:endParaRPr>
            </a:p>
          </p:txBody>
        </p:sp>
        <p:sp>
          <p:nvSpPr>
            <p:cNvPr id="8" name="Freeform 6" descr="© INSCALE GmbH, 21.06.2010"/>
            <p:cNvSpPr>
              <a:spLocks noChangeAspect="1"/>
            </p:cNvSpPr>
            <p:nvPr/>
          </p:nvSpPr>
          <p:spPr bwMode="gray">
            <a:xfrm>
              <a:off x="1892300" y="3592860"/>
              <a:ext cx="2873375" cy="354013"/>
            </a:xfrm>
            <a:custGeom>
              <a:avLst/>
              <a:gdLst>
                <a:gd name="T0" fmla="*/ 2738384 w 3278"/>
                <a:gd name="T1" fmla="*/ 354013 h 354"/>
                <a:gd name="T2" fmla="*/ 2873375 w 3278"/>
                <a:gd name="T3" fmla="*/ 0 h 354"/>
                <a:gd name="T4" fmla="*/ 322575 w 3278"/>
                <a:gd name="T5" fmla="*/ 0 h 354"/>
                <a:gd name="T6" fmla="*/ 0 w 3278"/>
                <a:gd name="T7" fmla="*/ 354013 h 354"/>
                <a:gd name="T8" fmla="*/ 2738384 w 3278"/>
                <a:gd name="T9" fmla="*/ 354013 h 35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278" h="354">
                  <a:moveTo>
                    <a:pt x="3124" y="354"/>
                  </a:moveTo>
                  <a:lnTo>
                    <a:pt x="3278" y="0"/>
                  </a:lnTo>
                  <a:lnTo>
                    <a:pt x="368" y="0"/>
                  </a:lnTo>
                  <a:lnTo>
                    <a:pt x="0" y="354"/>
                  </a:lnTo>
                  <a:lnTo>
                    <a:pt x="3124" y="354"/>
                  </a:lnTo>
                  <a:close/>
                </a:path>
              </a:pathLst>
            </a:custGeom>
            <a:gradFill rotWithShape="1">
              <a:gsLst>
                <a:gs pos="0">
                  <a:srgbClr val="000000"/>
                </a:gs>
                <a:gs pos="100000">
                  <a:srgbClr val="4A4A4A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</a:pPr>
              <a:endParaRPr lang="zh-CN" altLang="en-US">
                <a:solidFill>
                  <a:srgbClr val="111111"/>
                </a:solidFill>
                <a:latin typeface="微软雅黑"/>
                <a:ea typeface="微软雅黑"/>
              </a:endParaRPr>
            </a:p>
          </p:txBody>
        </p:sp>
        <p:sp>
          <p:nvSpPr>
            <p:cNvPr id="9" name="Freeform 7" descr="© INSCALE GmbH, 21.06.2010"/>
            <p:cNvSpPr>
              <a:spLocks noChangeAspect="1"/>
            </p:cNvSpPr>
            <p:nvPr/>
          </p:nvSpPr>
          <p:spPr bwMode="gray">
            <a:xfrm>
              <a:off x="2217789" y="1268760"/>
              <a:ext cx="1623331" cy="1179513"/>
            </a:xfrm>
            <a:custGeom>
              <a:avLst/>
              <a:gdLst>
                <a:gd name="T0" fmla="*/ 602538 w 1374"/>
                <a:gd name="T1" fmla="*/ 0 h 1189"/>
                <a:gd name="T2" fmla="*/ 0 w 1374"/>
                <a:gd name="T3" fmla="*/ 1179513 h 1189"/>
                <a:gd name="T4" fmla="*/ 1203325 w 1374"/>
                <a:gd name="T5" fmla="*/ 1179513 h 1189"/>
                <a:gd name="T6" fmla="*/ 602538 w 1374"/>
                <a:gd name="T7" fmla="*/ 0 h 1189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374" h="1189">
                  <a:moveTo>
                    <a:pt x="688" y="0"/>
                  </a:moveTo>
                  <a:lnTo>
                    <a:pt x="0" y="1189"/>
                  </a:lnTo>
                  <a:lnTo>
                    <a:pt x="1374" y="1189"/>
                  </a:lnTo>
                  <a:lnTo>
                    <a:pt x="688" y="0"/>
                  </a:lnTo>
                  <a:close/>
                </a:path>
              </a:pathLst>
            </a:custGeom>
            <a:gradFill rotWithShape="1">
              <a:gsLst>
                <a:gs pos="0">
                  <a:srgbClr val="C0C0C0"/>
                </a:gs>
                <a:gs pos="100000">
                  <a:srgbClr val="E0E0E0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</a:pPr>
              <a:endParaRPr lang="zh-CN" altLang="en-US">
                <a:solidFill>
                  <a:srgbClr val="111111"/>
                </a:solidFill>
                <a:latin typeface="微软雅黑"/>
                <a:ea typeface="微软雅黑"/>
              </a:endParaRPr>
            </a:p>
          </p:txBody>
        </p:sp>
        <p:sp>
          <p:nvSpPr>
            <p:cNvPr id="10" name="Freeform 8" descr="© INSCALE GmbH, 21.06.2010"/>
            <p:cNvSpPr>
              <a:spLocks noChangeAspect="1"/>
            </p:cNvSpPr>
            <p:nvPr/>
          </p:nvSpPr>
          <p:spPr bwMode="auto">
            <a:xfrm>
              <a:off x="1243790" y="2605435"/>
              <a:ext cx="3590291" cy="1181100"/>
            </a:xfrm>
            <a:custGeom>
              <a:avLst/>
              <a:gdLst>
                <a:gd name="T0" fmla="*/ 0 w 2936"/>
                <a:gd name="T1" fmla="*/ 1181100 h 1190"/>
                <a:gd name="T2" fmla="*/ 2573338 w 2936"/>
                <a:gd name="T3" fmla="*/ 1181100 h 1190"/>
                <a:gd name="T4" fmla="*/ 1970321 w 2936"/>
                <a:gd name="T5" fmla="*/ 0 h 1190"/>
                <a:gd name="T6" fmla="*/ 603017 w 2936"/>
                <a:gd name="T7" fmla="*/ 0 h 1190"/>
                <a:gd name="T8" fmla="*/ 0 w 2936"/>
                <a:gd name="T9" fmla="*/ 1181100 h 119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936" h="1190">
                  <a:moveTo>
                    <a:pt x="0" y="1190"/>
                  </a:moveTo>
                  <a:lnTo>
                    <a:pt x="2936" y="1190"/>
                  </a:lnTo>
                  <a:lnTo>
                    <a:pt x="2248" y="0"/>
                  </a:lnTo>
                  <a:lnTo>
                    <a:pt x="688" y="0"/>
                  </a:lnTo>
                  <a:lnTo>
                    <a:pt x="0" y="1190"/>
                  </a:lnTo>
                  <a:close/>
                </a:path>
              </a:pathLst>
            </a:custGeom>
            <a:gradFill rotWithShape="1">
              <a:gsLst>
                <a:gs pos="0">
                  <a:srgbClr val="C40505"/>
                </a:gs>
                <a:gs pos="100000">
                  <a:srgbClr val="5B0202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19050" cap="flat" cmpd="sng">
                  <a:solidFill>
                    <a:srgbClr val="FFFFFF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</a:pPr>
              <a:endParaRPr lang="zh-CN" altLang="en-US">
                <a:solidFill>
                  <a:srgbClr val="111111"/>
                </a:solidFill>
                <a:latin typeface="微软雅黑"/>
                <a:ea typeface="微软雅黑"/>
              </a:endParaRPr>
            </a:p>
          </p:txBody>
        </p:sp>
        <p:sp>
          <p:nvSpPr>
            <p:cNvPr id="11" name="Freeform 9" descr="© INSCALE GmbH, 21.06.2010"/>
            <p:cNvSpPr>
              <a:spLocks noChangeAspect="1"/>
            </p:cNvSpPr>
            <p:nvPr/>
          </p:nvSpPr>
          <p:spPr bwMode="gray">
            <a:xfrm>
              <a:off x="378015" y="3946872"/>
              <a:ext cx="4919602" cy="1176337"/>
            </a:xfrm>
            <a:custGeom>
              <a:avLst/>
              <a:gdLst>
                <a:gd name="T0" fmla="*/ 0 w 4488"/>
                <a:gd name="T1" fmla="*/ 1176337 h 1183"/>
                <a:gd name="T2" fmla="*/ 3930650 w 4488"/>
                <a:gd name="T3" fmla="*/ 1176337 h 1183"/>
                <a:gd name="T4" fmla="*/ 3333345 w 4488"/>
                <a:gd name="T5" fmla="*/ 0 h 1183"/>
                <a:gd name="T6" fmla="*/ 597305 w 4488"/>
                <a:gd name="T7" fmla="*/ 0 h 1183"/>
                <a:gd name="T8" fmla="*/ 0 w 4488"/>
                <a:gd name="T9" fmla="*/ 1176337 h 118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4488" h="1183">
                  <a:moveTo>
                    <a:pt x="0" y="1183"/>
                  </a:moveTo>
                  <a:lnTo>
                    <a:pt x="4488" y="1183"/>
                  </a:lnTo>
                  <a:lnTo>
                    <a:pt x="3806" y="0"/>
                  </a:lnTo>
                  <a:lnTo>
                    <a:pt x="682" y="0"/>
                  </a:lnTo>
                  <a:lnTo>
                    <a:pt x="0" y="1183"/>
                  </a:lnTo>
                  <a:close/>
                </a:path>
              </a:pathLst>
            </a:custGeom>
            <a:gradFill rotWithShape="1">
              <a:gsLst>
                <a:gs pos="0">
                  <a:srgbClr val="C7C7C7"/>
                </a:gs>
                <a:gs pos="100000">
                  <a:srgbClr val="808080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3175" cap="flat" cmpd="sng">
                  <a:solidFill>
                    <a:srgbClr val="970F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</a:pPr>
              <a:endParaRPr lang="zh-CN" altLang="en-US">
                <a:solidFill>
                  <a:srgbClr val="111111"/>
                </a:solidFill>
                <a:latin typeface="微软雅黑"/>
                <a:ea typeface="微软雅黑"/>
              </a:endParaRPr>
            </a:p>
          </p:txBody>
        </p:sp>
        <p:sp>
          <p:nvSpPr>
            <p:cNvPr id="12" name="Freeform 10" descr="© INSCALE GmbH, 21.06.2010"/>
            <p:cNvSpPr>
              <a:spLocks noChangeAspect="1"/>
            </p:cNvSpPr>
            <p:nvPr/>
          </p:nvSpPr>
          <p:spPr bwMode="gray">
            <a:xfrm>
              <a:off x="1892300" y="3946873"/>
              <a:ext cx="2736850" cy="0"/>
            </a:xfrm>
            <a:custGeom>
              <a:avLst/>
              <a:gdLst>
                <a:gd name="T0" fmla="*/ 0 w 3124"/>
                <a:gd name="T1" fmla="*/ 2736850 w 3124"/>
                <a:gd name="T2" fmla="*/ 0 w 3124"/>
                <a:gd name="T3" fmla="*/ 0 60000 65536"/>
                <a:gd name="T4" fmla="*/ 0 60000 65536"/>
                <a:gd name="T5" fmla="*/ 0 60000 65536"/>
              </a:gdLst>
              <a:ahLst/>
              <a:cxnLst>
                <a:cxn ang="T3">
                  <a:pos x="T0" y="0"/>
                </a:cxn>
                <a:cxn ang="T4">
                  <a:pos x="T1" y="0"/>
                </a:cxn>
                <a:cxn ang="T5">
                  <a:pos x="T2" y="0"/>
                </a:cxn>
              </a:cxnLst>
              <a:rect l="0" t="0" r="r" b="b"/>
              <a:pathLst>
                <a:path w="3124">
                  <a:moveTo>
                    <a:pt x="0" y="0"/>
                  </a:moveTo>
                  <a:lnTo>
                    <a:pt x="312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</a:pPr>
              <a:endParaRPr lang="zh-CN" altLang="en-US">
                <a:solidFill>
                  <a:srgbClr val="111111"/>
                </a:solidFill>
                <a:latin typeface="微软雅黑"/>
                <a:ea typeface="微软雅黑"/>
              </a:endParaRPr>
            </a:p>
          </p:txBody>
        </p:sp>
        <p:sp>
          <p:nvSpPr>
            <p:cNvPr id="13" name="Line 11" descr="© INSCALE GmbH, 21.06.2010"/>
            <p:cNvSpPr>
              <a:spLocks noChangeAspect="1" noChangeShapeType="1"/>
            </p:cNvSpPr>
            <p:nvPr/>
          </p:nvSpPr>
          <p:spPr bwMode="gray">
            <a:xfrm>
              <a:off x="1892300" y="3946873"/>
              <a:ext cx="2736850" cy="0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</a:pPr>
              <a:endParaRPr lang="zh-CN" altLang="en-US">
                <a:solidFill>
                  <a:srgbClr val="111111"/>
                </a:solidFill>
                <a:latin typeface="微软雅黑"/>
                <a:ea typeface="微软雅黑"/>
              </a:endParaRPr>
            </a:p>
          </p:txBody>
        </p:sp>
        <p:sp>
          <p:nvSpPr>
            <p:cNvPr id="14" name="Freeform 12" descr="© INSCALE GmbH, 21.06.2010"/>
            <p:cNvSpPr>
              <a:spLocks noChangeAspect="1"/>
            </p:cNvSpPr>
            <p:nvPr/>
          </p:nvSpPr>
          <p:spPr bwMode="gray">
            <a:xfrm>
              <a:off x="1976437" y="3786535"/>
              <a:ext cx="2573338" cy="0"/>
            </a:xfrm>
            <a:custGeom>
              <a:avLst/>
              <a:gdLst>
                <a:gd name="T0" fmla="*/ 2573338 w 2936"/>
                <a:gd name="T1" fmla="*/ 0 w 2936"/>
                <a:gd name="T2" fmla="*/ 2573338 w 2936"/>
                <a:gd name="T3" fmla="*/ 0 60000 65536"/>
                <a:gd name="T4" fmla="*/ 0 60000 65536"/>
                <a:gd name="T5" fmla="*/ 0 60000 65536"/>
              </a:gdLst>
              <a:ahLst/>
              <a:cxnLst>
                <a:cxn ang="T3">
                  <a:pos x="T0" y="0"/>
                </a:cxn>
                <a:cxn ang="T4">
                  <a:pos x="T1" y="0"/>
                </a:cxn>
                <a:cxn ang="T5">
                  <a:pos x="T2" y="0"/>
                </a:cxn>
              </a:cxnLst>
              <a:rect l="0" t="0" r="r" b="b"/>
              <a:pathLst>
                <a:path w="2936">
                  <a:moveTo>
                    <a:pt x="2936" y="0"/>
                  </a:moveTo>
                  <a:lnTo>
                    <a:pt x="0" y="0"/>
                  </a:lnTo>
                  <a:lnTo>
                    <a:pt x="2936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</a:pPr>
              <a:endParaRPr lang="zh-CN" altLang="en-US">
                <a:solidFill>
                  <a:srgbClr val="111111"/>
                </a:solidFill>
                <a:latin typeface="微软雅黑"/>
                <a:ea typeface="微软雅黑"/>
              </a:endParaRPr>
            </a:p>
          </p:txBody>
        </p:sp>
        <p:sp>
          <p:nvSpPr>
            <p:cNvPr id="15" name="Line 13" descr="© INSCALE GmbH, 21.06.2010"/>
            <p:cNvSpPr>
              <a:spLocks noChangeAspect="1" noChangeShapeType="1"/>
            </p:cNvSpPr>
            <p:nvPr/>
          </p:nvSpPr>
          <p:spPr bwMode="gray">
            <a:xfrm flipH="1">
              <a:off x="1976437" y="3786535"/>
              <a:ext cx="2573338" cy="0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</a:pPr>
              <a:endParaRPr lang="zh-CN" altLang="en-US">
                <a:solidFill>
                  <a:srgbClr val="111111"/>
                </a:solidFill>
                <a:latin typeface="微软雅黑"/>
                <a:ea typeface="微软雅黑"/>
              </a:endParaRPr>
            </a:p>
          </p:txBody>
        </p:sp>
        <p:sp>
          <p:nvSpPr>
            <p:cNvPr id="16" name="Freeform 14" descr="© INSCALE GmbH, 21.06.2010"/>
            <p:cNvSpPr>
              <a:spLocks noChangeAspect="1"/>
            </p:cNvSpPr>
            <p:nvPr/>
          </p:nvSpPr>
          <p:spPr bwMode="gray">
            <a:xfrm>
              <a:off x="3263900" y="1268760"/>
              <a:ext cx="658812" cy="1179513"/>
            </a:xfrm>
            <a:custGeom>
              <a:avLst/>
              <a:gdLst>
                <a:gd name="T0" fmla="*/ 0 w 752"/>
                <a:gd name="T1" fmla="*/ 0 h 1189"/>
                <a:gd name="T2" fmla="*/ 600991 w 752"/>
                <a:gd name="T3" fmla="*/ 1179513 h 1189"/>
                <a:gd name="T4" fmla="*/ 658812 w 752"/>
                <a:gd name="T5" fmla="*/ 1029718 h 1189"/>
                <a:gd name="T6" fmla="*/ 0 w 752"/>
                <a:gd name="T7" fmla="*/ 0 h 1189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752" h="1189">
                  <a:moveTo>
                    <a:pt x="0" y="0"/>
                  </a:moveTo>
                  <a:lnTo>
                    <a:pt x="686" y="1189"/>
                  </a:lnTo>
                  <a:lnTo>
                    <a:pt x="752" y="103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AAAAAA"/>
                </a:gs>
                <a:gs pos="100000">
                  <a:srgbClr val="DEDEDE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</a:pPr>
              <a:endParaRPr lang="zh-CN" altLang="en-US">
                <a:solidFill>
                  <a:srgbClr val="111111"/>
                </a:solidFill>
                <a:latin typeface="微软雅黑"/>
                <a:ea typeface="微软雅黑"/>
              </a:endParaRPr>
            </a:p>
          </p:txBody>
        </p:sp>
        <p:sp>
          <p:nvSpPr>
            <p:cNvPr id="17" name="Freeform 15" descr="© INSCALE GmbH, 21.06.2010"/>
            <p:cNvSpPr>
              <a:spLocks noChangeAspect="1"/>
            </p:cNvSpPr>
            <p:nvPr/>
          </p:nvSpPr>
          <p:spPr bwMode="gray">
            <a:xfrm>
              <a:off x="3923928" y="2492896"/>
              <a:ext cx="730250" cy="1341437"/>
            </a:xfrm>
            <a:custGeom>
              <a:avLst/>
              <a:gdLst>
                <a:gd name="T0" fmla="*/ 830 w 830"/>
                <a:gd name="T1" fmla="*/ 1022 h 1350"/>
                <a:gd name="T2" fmla="*/ 70 w 830"/>
                <a:gd name="T3" fmla="*/ 0 h 1350"/>
                <a:gd name="T4" fmla="*/ 0 w 830"/>
                <a:gd name="T5" fmla="*/ 160 h 1350"/>
                <a:gd name="T6" fmla="*/ 688 w 830"/>
                <a:gd name="T7" fmla="*/ 1350 h 1350"/>
                <a:gd name="T8" fmla="*/ 830 w 830"/>
                <a:gd name="T9" fmla="*/ 1022 h 13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30" h="1350">
                  <a:moveTo>
                    <a:pt x="830" y="1022"/>
                  </a:moveTo>
                  <a:lnTo>
                    <a:pt x="70" y="0"/>
                  </a:lnTo>
                  <a:lnTo>
                    <a:pt x="0" y="160"/>
                  </a:lnTo>
                  <a:lnTo>
                    <a:pt x="688" y="1350"/>
                  </a:lnTo>
                  <a:lnTo>
                    <a:pt x="830" y="1022"/>
                  </a:lnTo>
                  <a:close/>
                </a:path>
              </a:pathLst>
            </a:custGeom>
            <a:gradFill rotWithShape="1">
              <a:gsLst>
                <a:gs pos="0">
                  <a:srgbClr val="B2B2B2"/>
                </a:gs>
                <a:gs pos="100000">
                  <a:srgbClr val="B2B2B2">
                    <a:gamma/>
                    <a:tint val="64706"/>
                    <a:invGamma/>
                  </a:srgb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0" cap="none" spc="0" normalizeH="0" baseline="0" noProof="0">
                <a:ln>
                  <a:noFill/>
                </a:ln>
                <a:solidFill>
                  <a:srgbClr val="111111"/>
                </a:solidFill>
                <a:effectLst/>
                <a:uLnTx/>
                <a:uFillTx/>
                <a:latin typeface="微软雅黑"/>
                <a:ea typeface="微软雅黑"/>
              </a:endParaRPr>
            </a:p>
          </p:txBody>
        </p:sp>
        <p:sp>
          <p:nvSpPr>
            <p:cNvPr id="18" name="Freeform 16" descr="© INSCALE GmbH, 21.06.2010"/>
            <p:cNvSpPr>
              <a:spLocks noChangeAspect="1"/>
            </p:cNvSpPr>
            <p:nvPr/>
          </p:nvSpPr>
          <p:spPr bwMode="gray">
            <a:xfrm>
              <a:off x="4629150" y="3592860"/>
              <a:ext cx="790575" cy="1530350"/>
            </a:xfrm>
            <a:custGeom>
              <a:avLst/>
              <a:gdLst>
                <a:gd name="T0" fmla="*/ 134976 w 902"/>
                <a:gd name="T1" fmla="*/ 0 h 1537"/>
                <a:gd name="T2" fmla="*/ 0 w 902"/>
                <a:gd name="T3" fmla="*/ 352468 h 1537"/>
                <a:gd name="T4" fmla="*/ 597752 w 902"/>
                <a:gd name="T5" fmla="*/ 1530350 h 1537"/>
                <a:gd name="T6" fmla="*/ 790575 w 902"/>
                <a:gd name="T7" fmla="*/ 1031518 h 1537"/>
                <a:gd name="T8" fmla="*/ 134976 w 902"/>
                <a:gd name="T9" fmla="*/ 0 h 153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902" h="1537">
                  <a:moveTo>
                    <a:pt x="154" y="0"/>
                  </a:moveTo>
                  <a:lnTo>
                    <a:pt x="0" y="354"/>
                  </a:lnTo>
                  <a:lnTo>
                    <a:pt x="682" y="1537"/>
                  </a:lnTo>
                  <a:lnTo>
                    <a:pt x="902" y="1036"/>
                  </a:lnTo>
                  <a:lnTo>
                    <a:pt x="154" y="0"/>
                  </a:lnTo>
                  <a:close/>
                </a:path>
              </a:pathLst>
            </a:custGeom>
            <a:gradFill rotWithShape="1">
              <a:gsLst>
                <a:gs pos="0">
                  <a:srgbClr val="AAAAAA"/>
                </a:gs>
                <a:gs pos="100000">
                  <a:srgbClr val="DEDEDE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</a:pPr>
              <a:endParaRPr lang="zh-CN" altLang="en-US">
                <a:solidFill>
                  <a:srgbClr val="111111"/>
                </a:solidFill>
                <a:latin typeface="微软雅黑"/>
                <a:ea typeface="微软雅黑"/>
              </a:endParaRPr>
            </a:p>
          </p:txBody>
        </p:sp>
        <p:sp>
          <p:nvSpPr>
            <p:cNvPr id="19" name="Line 17" descr="© INSCALE GmbH, 21.06.2010"/>
            <p:cNvSpPr>
              <a:spLocks noChangeAspect="1" noChangeShapeType="1"/>
            </p:cNvSpPr>
            <p:nvPr/>
          </p:nvSpPr>
          <p:spPr bwMode="gray">
            <a:xfrm>
              <a:off x="4721225" y="3376960"/>
              <a:ext cx="0" cy="0"/>
            </a:xfrm>
            <a:prstGeom prst="line">
              <a:avLst/>
            </a:prstGeom>
            <a:noFill/>
            <a:ln w="12700">
              <a:solidFill>
                <a:srgbClr val="E5E5E5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</a:pPr>
              <a:endParaRPr lang="zh-CN" altLang="en-US">
                <a:solidFill>
                  <a:srgbClr val="111111"/>
                </a:solidFill>
                <a:latin typeface="微软雅黑"/>
                <a:ea typeface="微软雅黑"/>
              </a:endParaRPr>
            </a:p>
          </p:txBody>
        </p:sp>
        <p:grpSp>
          <p:nvGrpSpPr>
            <p:cNvPr id="4" name="Group 40" descr="© INSCALE GmbH, 21.06.2010"/>
            <p:cNvGrpSpPr>
              <a:grpSpLocks/>
            </p:cNvGrpSpPr>
            <p:nvPr/>
          </p:nvGrpSpPr>
          <p:grpSpPr bwMode="auto">
            <a:xfrm>
              <a:off x="1298575" y="4626323"/>
              <a:ext cx="4119562" cy="1450975"/>
              <a:chOff x="1589" y="3111"/>
              <a:chExt cx="2595" cy="914"/>
            </a:xfrm>
          </p:grpSpPr>
          <p:sp>
            <p:nvSpPr>
              <p:cNvPr id="33" name="Freeform 19" descr="© INSCALE GmbH, 21.06.2010"/>
              <p:cNvSpPr>
                <a:spLocks noChangeAspect="1"/>
              </p:cNvSpPr>
              <p:nvPr/>
            </p:nvSpPr>
            <p:spPr bwMode="gray">
              <a:xfrm>
                <a:off x="1589" y="3423"/>
                <a:ext cx="2475" cy="602"/>
              </a:xfrm>
              <a:custGeom>
                <a:avLst/>
                <a:gdLst>
                  <a:gd name="T0" fmla="*/ 0 w 4490"/>
                  <a:gd name="T1" fmla="*/ 0 h 962"/>
                  <a:gd name="T2" fmla="*/ 2475 w 4490"/>
                  <a:gd name="T3" fmla="*/ 0 h 962"/>
                  <a:gd name="T4" fmla="*/ 2313 w 4490"/>
                  <a:gd name="T5" fmla="*/ 602 h 962"/>
                  <a:gd name="T6" fmla="*/ 215 w 4490"/>
                  <a:gd name="T7" fmla="*/ 602 h 962"/>
                  <a:gd name="T8" fmla="*/ 0 w 4490"/>
                  <a:gd name="T9" fmla="*/ 0 h 96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4490" h="962">
                    <a:moveTo>
                      <a:pt x="0" y="0"/>
                    </a:moveTo>
                    <a:lnTo>
                      <a:pt x="4490" y="0"/>
                    </a:lnTo>
                    <a:lnTo>
                      <a:pt x="4196" y="962"/>
                    </a:lnTo>
                    <a:lnTo>
                      <a:pt x="390" y="962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C4C2C2"/>
                  </a:gs>
                  <a:gs pos="100000">
                    <a:srgbClr val="EBEAEA">
                      <a:alpha val="0"/>
                    </a:srgb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</a:pPr>
                <a:endParaRPr lang="zh-CN" altLang="en-US">
                  <a:solidFill>
                    <a:srgbClr val="111111"/>
                  </a:solidFill>
                  <a:latin typeface="微软雅黑"/>
                  <a:ea typeface="微软雅黑"/>
                </a:endParaRPr>
              </a:p>
            </p:txBody>
          </p:sp>
          <p:sp>
            <p:nvSpPr>
              <p:cNvPr id="34" name="Freeform 20" descr="© INSCALE GmbH, 21.06.2010"/>
              <p:cNvSpPr>
                <a:spLocks noChangeAspect="1"/>
              </p:cNvSpPr>
              <p:nvPr/>
            </p:nvSpPr>
            <p:spPr bwMode="gray">
              <a:xfrm>
                <a:off x="3903" y="3111"/>
                <a:ext cx="281" cy="914"/>
              </a:xfrm>
              <a:custGeom>
                <a:avLst/>
                <a:gdLst>
                  <a:gd name="T0" fmla="*/ 0 w 514"/>
                  <a:gd name="T1" fmla="*/ 914 h 1463"/>
                  <a:gd name="T2" fmla="*/ 161 w 514"/>
                  <a:gd name="T3" fmla="*/ 313 h 1463"/>
                  <a:gd name="T4" fmla="*/ 281 w 514"/>
                  <a:gd name="T5" fmla="*/ 0 h 1463"/>
                  <a:gd name="T6" fmla="*/ 126 w 514"/>
                  <a:gd name="T7" fmla="*/ 558 h 1463"/>
                  <a:gd name="T8" fmla="*/ 0 w 514"/>
                  <a:gd name="T9" fmla="*/ 914 h 1463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514" h="1463">
                    <a:moveTo>
                      <a:pt x="0" y="1463"/>
                    </a:moveTo>
                    <a:lnTo>
                      <a:pt x="294" y="501"/>
                    </a:lnTo>
                    <a:lnTo>
                      <a:pt x="514" y="0"/>
                    </a:lnTo>
                    <a:lnTo>
                      <a:pt x="230" y="893"/>
                    </a:lnTo>
                    <a:lnTo>
                      <a:pt x="0" y="1463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C4C2C2"/>
                  </a:gs>
                  <a:gs pos="100000">
                    <a:srgbClr val="EBEAEA">
                      <a:alpha val="0"/>
                    </a:srgb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</a:pPr>
                <a:endParaRPr lang="zh-CN" altLang="en-US">
                  <a:solidFill>
                    <a:srgbClr val="111111"/>
                  </a:solidFill>
                  <a:latin typeface="微软雅黑"/>
                  <a:ea typeface="微软雅黑"/>
                </a:endParaRPr>
              </a:p>
            </p:txBody>
          </p:sp>
        </p:grpSp>
        <p:sp>
          <p:nvSpPr>
            <p:cNvPr id="21" name="Text Box 21"/>
            <p:cNvSpPr txBox="1">
              <a:spLocks noChangeArrowheads="1"/>
            </p:cNvSpPr>
            <p:nvPr/>
          </p:nvSpPr>
          <p:spPr bwMode="gray">
            <a:xfrm>
              <a:off x="648949" y="4405660"/>
              <a:ext cx="4368171" cy="4199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defTabSz="801688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defTabSz="801688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defTabSz="801688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defTabSz="801688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defTabSz="801688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algn="ctr" defTabSz="801688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algn="ctr" defTabSz="801688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algn="ctr" defTabSz="801688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algn="ctr" defTabSz="801688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altLang="zh-CN" sz="2000" b="1" kern="0" dirty="0" smtClean="0">
                  <a:latin typeface="Times New Roman" pitchFamily="18" charset="0"/>
                  <a:ea typeface="微软雅黑"/>
                  <a:cs typeface="Times New Roman" pitchFamily="18" charset="0"/>
                </a:rPr>
                <a:t>ОЩУЩЕНИЕ (ЭМОЦИЯ)</a:t>
              </a:r>
              <a:endParaRPr lang="zh-CN" altLang="en-US" sz="2000" b="1" kern="0" dirty="0">
                <a:latin typeface="Times New Roman" pitchFamily="18" charset="0"/>
                <a:ea typeface="微软雅黑"/>
                <a:cs typeface="Times New Roman" pitchFamily="18" charset="0"/>
              </a:endParaRPr>
            </a:p>
          </p:txBody>
        </p:sp>
        <p:sp>
          <p:nvSpPr>
            <p:cNvPr id="22" name="Text Box 22"/>
            <p:cNvSpPr txBox="1">
              <a:spLocks noChangeArrowheads="1"/>
            </p:cNvSpPr>
            <p:nvPr/>
          </p:nvSpPr>
          <p:spPr bwMode="gray">
            <a:xfrm>
              <a:off x="1297898" y="3008660"/>
              <a:ext cx="3300775" cy="3230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defTabSz="801688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defTabSz="801688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defTabSz="801688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defTabSz="801688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defTabSz="801688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algn="ctr" defTabSz="801688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algn="ctr" defTabSz="801688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algn="ctr" defTabSz="801688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algn="ctr" defTabSz="801688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 fontAlgn="auto">
                <a:spcBef>
                  <a:spcPct val="20000"/>
                </a:spcBef>
                <a:spcAft>
                  <a:spcPts val="0"/>
                </a:spcAft>
              </a:pPr>
              <a:r>
                <a:rPr lang="ru-RU" altLang="zh-CN" sz="1400" b="1" dirty="0" smtClean="0">
                  <a:solidFill>
                    <a:srgbClr val="FFFFFF"/>
                  </a:solidFill>
                  <a:latin typeface="微软雅黑"/>
                  <a:ea typeface="微软雅黑"/>
                  <a:cs typeface="Arial" pitchFamily="34" charset="0"/>
                </a:rPr>
                <a:t>ПРЕДСТАВЛЕНИЕ</a:t>
              </a:r>
              <a:endParaRPr lang="zh-CN" altLang="en-US" sz="1400" b="1" dirty="0">
                <a:solidFill>
                  <a:srgbClr val="FFFFFF"/>
                </a:solidFill>
                <a:latin typeface="微软雅黑"/>
                <a:ea typeface="微软雅黑"/>
                <a:cs typeface="Arial" pitchFamily="34" charset="0"/>
              </a:endParaRPr>
            </a:p>
          </p:txBody>
        </p:sp>
        <p:sp>
          <p:nvSpPr>
            <p:cNvPr id="23" name="Text Box 23"/>
            <p:cNvSpPr txBox="1">
              <a:spLocks noChangeArrowheads="1"/>
            </p:cNvSpPr>
            <p:nvPr/>
          </p:nvSpPr>
          <p:spPr bwMode="gray">
            <a:xfrm>
              <a:off x="2326011" y="1968848"/>
              <a:ext cx="1515109" cy="4060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defTabSz="801688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defTabSz="801688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defTabSz="801688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defTabSz="801688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defTabSz="801688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algn="ctr" defTabSz="801688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algn="ctr" defTabSz="801688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algn="ctr" defTabSz="801688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algn="ctr" defTabSz="801688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 fontAlgn="auto">
                <a:spcBef>
                  <a:spcPct val="20000"/>
                </a:spcBef>
                <a:spcAft>
                  <a:spcPts val="0"/>
                </a:spcAft>
              </a:pPr>
              <a:r>
                <a:rPr lang="ru-RU" altLang="zh-CN" sz="1400" b="1" dirty="0" smtClean="0">
                  <a:solidFill>
                    <a:srgbClr val="111111"/>
                  </a:solidFill>
                  <a:latin typeface="微软雅黑"/>
                  <a:ea typeface="微软雅黑"/>
                  <a:cs typeface="Arial" pitchFamily="34" charset="0"/>
                </a:rPr>
                <a:t>ЗНАНИЕ</a:t>
              </a:r>
              <a:endParaRPr lang="en-GB" altLang="zh-CN" sz="1400" b="1" dirty="0">
                <a:solidFill>
                  <a:srgbClr val="111111"/>
                </a:solidFill>
                <a:latin typeface="微软雅黑"/>
                <a:ea typeface="微软雅黑"/>
                <a:cs typeface="Arial" pitchFamily="34" charset="0"/>
              </a:endParaRPr>
            </a:p>
          </p:txBody>
        </p:sp>
        <p:grpSp>
          <p:nvGrpSpPr>
            <p:cNvPr id="5" name="Group 39" descr="© INSCALE GmbH, 21.06.2010"/>
            <p:cNvGrpSpPr>
              <a:grpSpLocks/>
            </p:cNvGrpSpPr>
            <p:nvPr/>
          </p:nvGrpSpPr>
          <p:grpSpPr bwMode="auto">
            <a:xfrm>
              <a:off x="1758951" y="2540349"/>
              <a:ext cx="703263" cy="1298575"/>
              <a:chOff x="1879" y="1797"/>
              <a:chExt cx="443" cy="818"/>
            </a:xfrm>
          </p:grpSpPr>
          <p:sp>
            <p:nvSpPr>
              <p:cNvPr id="31" name="Text Box 25"/>
              <p:cNvSpPr txBox="1">
                <a:spLocks noChangeArrowheads="1"/>
              </p:cNvSpPr>
              <p:nvPr/>
            </p:nvSpPr>
            <p:spPr bwMode="gray">
              <a:xfrm rot="17808333">
                <a:off x="2037" y="1648"/>
                <a:ext cx="136" cy="43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gradFill rotWithShape="1">
                      <a:gsLst>
                        <a:gs pos="0">
                          <a:schemeClr val="folHlink"/>
                        </a:gs>
                        <a:gs pos="100000">
                          <a:srgbClr val="FFFFFF"/>
                        </a:gs>
                      </a:gsLst>
                      <a:lin ang="5400000" scaled="1"/>
                    </a:gra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90000" tIns="90000" rIns="72000" bIns="90000">
                <a:spAutoFit/>
              </a:bodyPr>
              <a:lstStyle>
                <a:lvl1pPr marL="177800" indent="-177800" defTabSz="801688">
                  <a:defRPr>
                    <a:solidFill>
                      <a:schemeClr val="tx1"/>
                    </a:solidFill>
                    <a:latin typeface="Arial" pitchFamily="34" charset="0"/>
                  </a:defRPr>
                </a:lvl1pPr>
                <a:lvl2pPr marL="742950" indent="-285750" defTabSz="801688">
                  <a:defRPr>
                    <a:solidFill>
                      <a:schemeClr val="tx1"/>
                    </a:solidFill>
                    <a:latin typeface="Arial" pitchFamily="34" charset="0"/>
                  </a:defRPr>
                </a:lvl2pPr>
                <a:lvl3pPr marL="1143000" indent="-228600" defTabSz="801688">
                  <a:defRPr>
                    <a:solidFill>
                      <a:schemeClr val="tx1"/>
                    </a:solidFill>
                    <a:latin typeface="Arial" pitchFamily="34" charset="0"/>
                  </a:defRPr>
                </a:lvl3pPr>
                <a:lvl4pPr marL="1600200" indent="-228600" defTabSz="801688">
                  <a:defRPr>
                    <a:solidFill>
                      <a:schemeClr val="tx1"/>
                    </a:solidFill>
                    <a:latin typeface="Arial" pitchFamily="34" charset="0"/>
                  </a:defRPr>
                </a:lvl4pPr>
                <a:lvl5pPr marL="2057400" indent="-228600" defTabSz="801688">
                  <a:defRPr>
                    <a:solidFill>
                      <a:schemeClr val="tx1"/>
                    </a:solidFill>
                    <a:latin typeface="Arial" pitchFamily="34" charset="0"/>
                  </a:defRPr>
                </a:lvl5pPr>
                <a:lvl6pPr marL="2514600" indent="-228600" algn="ctr" defTabSz="80168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6pPr>
                <a:lvl7pPr marL="2971800" indent="-228600" algn="ctr" defTabSz="80168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7pPr>
                <a:lvl8pPr marL="3429000" indent="-228600" algn="ctr" defTabSz="80168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8pPr>
                <a:lvl9pPr marL="3886200" indent="-228600" algn="ctr" defTabSz="80168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9pPr>
              </a:lstStyle>
              <a:p>
                <a:pPr fontAlgn="auto">
                  <a:spcBef>
                    <a:spcPct val="20000"/>
                  </a:spcBef>
                  <a:spcAft>
                    <a:spcPts val="0"/>
                  </a:spcAft>
                </a:pPr>
                <a:endParaRPr lang="zh-CN" altLang="en-US" dirty="0">
                  <a:solidFill>
                    <a:srgbClr val="4D4D4D"/>
                  </a:solidFill>
                  <a:latin typeface="微软雅黑"/>
                  <a:ea typeface="微软雅黑"/>
                  <a:cs typeface="Arial" pitchFamily="34" charset="0"/>
                </a:endParaRPr>
              </a:p>
            </p:txBody>
          </p:sp>
          <p:sp>
            <p:nvSpPr>
              <p:cNvPr id="32" name="Line 26" descr="© INSCALE GmbH, 21.06.2010"/>
              <p:cNvSpPr>
                <a:spLocks noChangeShapeType="1"/>
              </p:cNvSpPr>
              <p:nvPr/>
            </p:nvSpPr>
            <p:spPr bwMode="gray">
              <a:xfrm rot="21241424" flipV="1">
                <a:off x="1879" y="2584"/>
                <a:ext cx="17" cy="31"/>
              </a:xfrm>
              <a:prstGeom prst="line">
                <a:avLst/>
              </a:prstGeom>
              <a:noFill/>
              <a:ln w="28575">
                <a:solidFill>
                  <a:srgbClr val="868282"/>
                </a:solidFill>
                <a:prstDash val="sysDot"/>
                <a:round/>
                <a:headEnd type="triangle" w="med" len="med"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</a:pPr>
                <a:endParaRPr lang="zh-CN" altLang="en-US">
                  <a:solidFill>
                    <a:srgbClr val="111111"/>
                  </a:solidFill>
                  <a:latin typeface="微软雅黑"/>
                  <a:ea typeface="微软雅黑"/>
                </a:endParaRPr>
              </a:p>
            </p:txBody>
          </p:sp>
        </p:grpSp>
        <p:sp>
          <p:nvSpPr>
            <p:cNvPr id="25" name="Line 27" descr="© INSCALE GmbH, 21.06.2010"/>
            <p:cNvSpPr>
              <a:spLocks noChangeShapeType="1"/>
            </p:cNvSpPr>
            <p:nvPr/>
          </p:nvSpPr>
          <p:spPr bwMode="gray">
            <a:xfrm>
              <a:off x="7615292" y="2100168"/>
              <a:ext cx="92707" cy="75583"/>
            </a:xfrm>
            <a:prstGeom prst="line">
              <a:avLst/>
            </a:prstGeom>
            <a:noFill/>
            <a:ln w="19050">
              <a:solidFill>
                <a:srgbClr val="868282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</a:pPr>
              <a:endParaRPr lang="zh-CN" altLang="en-US">
                <a:solidFill>
                  <a:srgbClr val="111111"/>
                </a:solidFill>
                <a:latin typeface="微软雅黑"/>
                <a:ea typeface="微软雅黑"/>
              </a:endParaRPr>
            </a:p>
          </p:txBody>
        </p:sp>
        <p:sp>
          <p:nvSpPr>
            <p:cNvPr id="26" name="Text Box 28"/>
            <p:cNvSpPr txBox="1">
              <a:spLocks noChangeArrowheads="1"/>
            </p:cNvSpPr>
            <p:nvPr/>
          </p:nvSpPr>
          <p:spPr bwMode="gray">
            <a:xfrm>
              <a:off x="3863975" y="1571090"/>
              <a:ext cx="6903355" cy="87870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 marL="177800" indent="-177800" defTabSz="801688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defTabSz="801688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defTabSz="801688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defTabSz="801688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defTabSz="801688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algn="ctr" defTabSz="801688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algn="ctr" defTabSz="801688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algn="ctr" defTabSz="801688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algn="ctr" defTabSz="801688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r" fontAlgn="auto">
                <a:spcBef>
                  <a:spcPct val="20000"/>
                </a:spcBef>
                <a:spcAft>
                  <a:spcPts val="0"/>
                </a:spcAft>
              </a:pPr>
              <a:r>
                <a:rPr lang="ru-RU" sz="2200" dirty="0" err="1" smtClean="0">
                  <a:solidFill>
                    <a:schemeClr val="accent1">
                      <a:lumMod val="50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персонализация</a:t>
              </a:r>
              <a:r>
                <a:rPr lang="ru-RU" sz="2200" dirty="0" smtClean="0">
                  <a:solidFill>
                    <a:schemeClr val="accent1">
                      <a:lumMod val="50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</a:p>
            <a:p>
              <a:pPr algn="r" fontAlgn="auto">
                <a:spcBef>
                  <a:spcPct val="20000"/>
                </a:spcBef>
                <a:spcAft>
                  <a:spcPts val="0"/>
                </a:spcAft>
              </a:pPr>
              <a:r>
                <a:rPr lang="ru-RU" sz="2200" dirty="0" smtClean="0">
                  <a:solidFill>
                    <a:schemeClr val="accent1">
                      <a:lumMod val="50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(диалог, письмо, история, драматизация)</a:t>
              </a:r>
              <a:endParaRPr lang="zh-CN" altLang="en-US" sz="2200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ea typeface="微软雅黑"/>
                <a:cs typeface="Times New Roman" pitchFamily="18" charset="0"/>
              </a:endParaRPr>
            </a:p>
          </p:txBody>
        </p:sp>
        <p:sp>
          <p:nvSpPr>
            <p:cNvPr id="27" name="Line 29" descr="© INSCALE GmbH, 21.06.2010"/>
            <p:cNvSpPr>
              <a:spLocks noChangeShapeType="1"/>
            </p:cNvSpPr>
            <p:nvPr/>
          </p:nvSpPr>
          <p:spPr bwMode="gray">
            <a:xfrm>
              <a:off x="4765675" y="3265835"/>
              <a:ext cx="2714625" cy="0"/>
            </a:xfrm>
            <a:prstGeom prst="line">
              <a:avLst/>
            </a:prstGeom>
            <a:noFill/>
            <a:ln w="19050">
              <a:solidFill>
                <a:srgbClr val="868282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</a:pPr>
              <a:endParaRPr lang="zh-CN" altLang="en-US">
                <a:solidFill>
                  <a:srgbClr val="111111"/>
                </a:solidFill>
                <a:latin typeface="微软雅黑"/>
                <a:ea typeface="微软雅黑"/>
              </a:endParaRPr>
            </a:p>
          </p:txBody>
        </p:sp>
        <p:sp>
          <p:nvSpPr>
            <p:cNvPr id="28" name="Line 30" descr="© INSCALE GmbH, 21.06.2010"/>
            <p:cNvSpPr>
              <a:spLocks noChangeShapeType="1"/>
            </p:cNvSpPr>
            <p:nvPr/>
          </p:nvSpPr>
          <p:spPr bwMode="gray">
            <a:xfrm>
              <a:off x="5548314" y="4375497"/>
              <a:ext cx="106814" cy="67728"/>
            </a:xfrm>
            <a:prstGeom prst="line">
              <a:avLst/>
            </a:prstGeom>
            <a:noFill/>
            <a:ln w="19050">
              <a:solidFill>
                <a:srgbClr val="868282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</a:pPr>
              <a:endParaRPr lang="zh-CN" altLang="en-US">
                <a:solidFill>
                  <a:srgbClr val="111111"/>
                </a:solidFill>
                <a:latin typeface="微软雅黑"/>
                <a:ea typeface="微软雅黑"/>
              </a:endParaRPr>
            </a:p>
          </p:txBody>
        </p:sp>
        <p:sp>
          <p:nvSpPr>
            <p:cNvPr id="29" name="Text Box 31"/>
            <p:cNvSpPr txBox="1">
              <a:spLocks noChangeArrowheads="1"/>
            </p:cNvSpPr>
            <p:nvPr/>
          </p:nvSpPr>
          <p:spPr bwMode="gray">
            <a:xfrm>
              <a:off x="4057563" y="2788654"/>
              <a:ext cx="6601545" cy="106608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marL="177800" indent="-177800" defTabSz="801688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defTabSz="801688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defTabSz="801688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defTabSz="801688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defTabSz="801688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algn="ctr" defTabSz="801688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algn="ctr" defTabSz="801688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algn="ctr" defTabSz="801688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algn="ctr" defTabSz="801688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r" fontAlgn="auto">
                <a:spcBef>
                  <a:spcPct val="20000"/>
                </a:spcBef>
                <a:spcAft>
                  <a:spcPts val="0"/>
                </a:spcAft>
              </a:pPr>
              <a:r>
                <a:rPr lang="ru-RU" sz="2000" dirty="0" smtClean="0">
                  <a:latin typeface="Times New Roman" pitchFamily="18" charset="0"/>
                  <a:cs typeface="Times New Roman" pitchFamily="18" charset="0"/>
                </a:rPr>
                <a:t>чтение/прослушивание текста, ознакомление с правилами, тренировка/выполнение упражнений</a:t>
              </a:r>
              <a:endParaRPr lang="zh-CN" altLang="en-US" sz="2000" dirty="0">
                <a:solidFill>
                  <a:srgbClr val="B2B2B2"/>
                </a:solidFill>
                <a:latin typeface="Times New Roman" pitchFamily="18" charset="0"/>
                <a:ea typeface="微软雅黑"/>
                <a:cs typeface="Times New Roman" pitchFamily="18" charset="0"/>
              </a:endParaRPr>
            </a:p>
          </p:txBody>
        </p:sp>
        <p:sp>
          <p:nvSpPr>
            <p:cNvPr id="30" name="Text Box 32"/>
            <p:cNvSpPr txBox="1">
              <a:spLocks noChangeArrowheads="1"/>
            </p:cNvSpPr>
            <p:nvPr/>
          </p:nvSpPr>
          <p:spPr bwMode="gray">
            <a:xfrm>
              <a:off x="5747834" y="4292061"/>
              <a:ext cx="4730839" cy="8076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marL="177800" indent="-177800" defTabSz="801688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defTabSz="801688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defTabSz="801688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defTabSz="801688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defTabSz="801688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algn="ctr" defTabSz="801688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algn="ctr" defTabSz="801688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algn="ctr" defTabSz="801688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algn="ctr" defTabSz="801688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r"/>
              <a:r>
                <a:rPr lang="ru-RU" sz="2200" dirty="0" smtClean="0">
                  <a:solidFill>
                    <a:schemeClr val="accent1">
                      <a:lumMod val="50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картинка, песня, видео, игра,                                                      рисунок</a:t>
              </a:r>
              <a:endParaRPr lang="ru-RU" sz="2200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баунти.jp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5940152" y="476672"/>
            <a:ext cx="2808312" cy="2592288"/>
          </a:xfrm>
        </p:spPr>
      </p:pic>
      <p:pic>
        <p:nvPicPr>
          <p:cNvPr id="5" name="Рисунок 4" descr="хед н шолдерс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1052736"/>
            <a:ext cx="2339752" cy="2448272"/>
          </a:xfrm>
          <a:prstGeom prst="rect">
            <a:avLst/>
          </a:prstGeom>
        </p:spPr>
      </p:pic>
      <p:graphicFrame>
        <p:nvGraphicFramePr>
          <p:cNvPr id="11" name="Таблица 10"/>
          <p:cNvGraphicFramePr>
            <a:graphicFrameLocks noGrp="1"/>
          </p:cNvGraphicFramePr>
          <p:nvPr/>
        </p:nvGraphicFramePr>
        <p:xfrm>
          <a:off x="179511" y="4941168"/>
          <a:ext cx="7920882" cy="1828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40294"/>
                <a:gridCol w="2640294"/>
                <a:gridCol w="2640294"/>
              </a:tblGrid>
              <a:tr h="86409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1) </a:t>
                      </a:r>
                      <a:r>
                        <a:rPr lang="en-US" dirty="0" smtClean="0"/>
                        <a:t>head – </a:t>
                      </a:r>
                      <a:r>
                        <a:rPr lang="ru-RU" dirty="0" smtClean="0"/>
                        <a:t>голова</a:t>
                      </a:r>
                      <a:r>
                        <a:rPr lang="en-US" dirty="0" smtClean="0"/>
                        <a:t>, </a:t>
                      </a:r>
                      <a:r>
                        <a:rPr lang="en-US" dirty="0" err="1" smtClean="0"/>
                        <a:t>schoulders</a:t>
                      </a:r>
                      <a:r>
                        <a:rPr lang="en-US" dirty="0" smtClean="0"/>
                        <a:t> -</a:t>
                      </a:r>
                      <a:r>
                        <a:rPr lang="ru-RU" dirty="0" smtClean="0"/>
                        <a:t> плечи</a:t>
                      </a: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2) </a:t>
                      </a:r>
                      <a:r>
                        <a:rPr lang="en-US" dirty="0" smtClean="0"/>
                        <a:t>to vanish – </a:t>
                      </a:r>
                      <a:r>
                        <a:rPr lang="ru-RU" dirty="0" smtClean="0"/>
                        <a:t>исчезать</a:t>
                      </a:r>
                      <a:endParaRPr lang="en-US" dirty="0" smtClean="0"/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3</a:t>
                      </a:r>
                      <a:r>
                        <a:rPr lang="ru-RU" dirty="0" smtClean="0"/>
                        <a:t>) </a:t>
                      </a:r>
                      <a:r>
                        <a:rPr lang="en-US" dirty="0" smtClean="0"/>
                        <a:t>bounty – </a:t>
                      </a:r>
                      <a:r>
                        <a:rPr lang="ru-RU" dirty="0" smtClean="0"/>
                        <a:t>награда</a:t>
                      </a:r>
                    </a:p>
                    <a:p>
                      <a:endParaRPr lang="ru-RU" dirty="0"/>
                    </a:p>
                  </a:txBody>
                  <a:tcPr/>
                </a:tc>
              </a:tr>
              <a:tr h="86409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4) fairy – </a:t>
                      </a:r>
                      <a:r>
                        <a:rPr lang="ru-RU" dirty="0" smtClean="0"/>
                        <a:t>волшебница</a:t>
                      </a: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5) </a:t>
                      </a:r>
                      <a:r>
                        <a:rPr lang="en-US" dirty="0" smtClean="0"/>
                        <a:t>clean – </a:t>
                      </a:r>
                      <a:r>
                        <a:rPr lang="ru-RU" dirty="0" smtClean="0"/>
                        <a:t>мыть, убирать</a:t>
                      </a:r>
                      <a:endParaRPr 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6) raining cats and dogs – </a:t>
                      </a:r>
                      <a:r>
                        <a:rPr lang="ru-RU" dirty="0" smtClean="0"/>
                        <a:t>льет как из ведра</a:t>
                      </a: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06090"/>
          </a:xfrm>
          <a:blipFill>
            <a:blip r:embed="rId4" cstate="print"/>
            <a:tile tx="0" ty="0" sx="100000" sy="100000" flip="none" algn="tl"/>
          </a:blipFill>
        </p:spPr>
        <p:txBody>
          <a:bodyPr/>
          <a:lstStyle/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1. УДИВЛЕНИЕ ФАКТОМ</a:t>
            </a:r>
            <a:endParaRPr lang="ru-RU" dirty="0"/>
          </a:p>
        </p:txBody>
      </p:sp>
      <p:pic>
        <p:nvPicPr>
          <p:cNvPr id="12" name="Рисунок 11" descr="FairyBottles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6804248" y="2708920"/>
            <a:ext cx="1656184" cy="1656183"/>
          </a:xfrm>
          <a:prstGeom prst="rect">
            <a:avLst/>
          </a:prstGeom>
        </p:spPr>
      </p:pic>
      <p:pic>
        <p:nvPicPr>
          <p:cNvPr id="10" name="Рисунок 9" descr="vanish2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2627784" y="908720"/>
            <a:ext cx="2088232" cy="2664296"/>
          </a:xfrm>
          <a:prstGeom prst="rect">
            <a:avLst/>
          </a:prstGeom>
        </p:spPr>
      </p:pic>
      <p:pic>
        <p:nvPicPr>
          <p:cNvPr id="6" name="Рисунок 5" descr="клининг.jp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1331640" y="2780928"/>
            <a:ext cx="2016224" cy="1944216"/>
          </a:xfrm>
          <a:prstGeom prst="rect">
            <a:avLst/>
          </a:prstGeom>
        </p:spPr>
      </p:pic>
      <p:pic>
        <p:nvPicPr>
          <p:cNvPr id="7" name="Рисунок 6" descr="stock-vector-idiom-poster-with-raining-cats-and-dogs-illustration-606676289.jpg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4355976" y="2564904"/>
            <a:ext cx="2232248" cy="223224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715200" cy="1143000"/>
          </a:xfrm>
          <a:blipFill>
            <a:blip r:embed="rId2" cstate="print"/>
            <a:tile tx="0" ty="0" sx="100000" sy="100000" flip="none" algn="tl"/>
          </a:blipFill>
        </p:spPr>
        <p:txBody>
          <a:bodyPr>
            <a:normAutofit/>
          </a:bodyPr>
          <a:lstStyle/>
          <a:p>
            <a:pPr algn="ctr"/>
            <a:r>
              <a:rPr lang="en-US" sz="2600" b="1" dirty="0" smtClean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ru-RU" sz="2600" b="1" dirty="0" smtClean="0">
                <a:latin typeface="Times New Roman" pitchFamily="18" charset="0"/>
                <a:cs typeface="Times New Roman" pitchFamily="18" charset="0"/>
              </a:rPr>
              <a:t>УДИВЛЕНИЕ ОБРАЗОВАТЕЛЬНОЙ СРЕДОЙ</a:t>
            </a:r>
            <a:endParaRPr lang="ru-RU" sz="26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Рисунок 4" descr="on the wall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79513" y="1700808"/>
            <a:ext cx="3960440" cy="4968552"/>
          </a:xfrm>
          <a:prstGeom prst="rect">
            <a:avLst/>
          </a:prstGeom>
        </p:spPr>
      </p:pic>
      <p:pic>
        <p:nvPicPr>
          <p:cNvPr id="6" name="Рисунок 5" descr="молока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4644008" y="4221088"/>
            <a:ext cx="3358505" cy="2376264"/>
          </a:xfrm>
          <a:prstGeom prst="rect">
            <a:avLst/>
          </a:prstGeom>
        </p:spPr>
      </p:pic>
      <p:pic>
        <p:nvPicPr>
          <p:cNvPr id="7" name="Рисунок 6" descr="пешка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6948264" y="1700808"/>
            <a:ext cx="1866900" cy="2447925"/>
          </a:xfrm>
          <a:prstGeom prst="rect">
            <a:avLst/>
          </a:prstGeom>
        </p:spPr>
      </p:pic>
      <p:pic>
        <p:nvPicPr>
          <p:cNvPr id="8" name="Рисунок 7" descr="в шляпе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4283969" y="1772816"/>
            <a:ext cx="2376264" cy="1733550"/>
          </a:xfrm>
          <a:prstGeom prst="rect">
            <a:avLst/>
          </a:prstGeom>
        </p:spPr>
      </p:pic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787208" cy="1143000"/>
          </a:xfrm>
          <a:blipFill>
            <a:blip r:embed="rId2" cstate="print"/>
            <a:tile tx="0" ty="0" sx="100000" sy="100000" flip="none" algn="tl"/>
          </a:blipFill>
        </p:spPr>
        <p:txBody>
          <a:bodyPr>
            <a:normAutofit/>
          </a:bodyPr>
          <a:lstStyle/>
          <a:p>
            <a:r>
              <a:rPr lang="en-US" sz="2350" b="1" dirty="0" smtClean="0"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ru-RU" sz="2350" b="1" dirty="0" smtClean="0">
                <a:latin typeface="Times New Roman" pitchFamily="18" charset="0"/>
                <a:cs typeface="Times New Roman" pitchFamily="18" charset="0"/>
              </a:rPr>
              <a:t>УДИВЛЕНИЕ СОБСТВЕННЫМ ПОТЕНЦИАЛОМ</a:t>
            </a:r>
            <a:endParaRPr lang="ru-RU" sz="235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Содержимое 3" descr="Хиромантия.jpg"/>
          <p:cNvPicPr>
            <a:picLocks noGrp="1" noChangeAspect="1"/>
          </p:cNvPicPr>
          <p:nvPr>
            <p:ph sz="quarter" idx="1"/>
          </p:nvPr>
        </p:nvPicPr>
        <p:blipFill>
          <a:blip r:embed="rId3" cstate="print"/>
          <a:stretch>
            <a:fillRect/>
          </a:stretch>
        </p:blipFill>
        <p:spPr>
          <a:xfrm>
            <a:off x="539552" y="1700808"/>
            <a:ext cx="7560840" cy="468052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7704856" cy="1143000"/>
          </a:xfrm>
          <a:blipFill>
            <a:blip r:embed="rId2" cstate="print"/>
            <a:tile tx="0" ty="0" sx="100000" sy="100000" flip="none" algn="tl"/>
          </a:blipFill>
        </p:spPr>
        <p:txBody>
          <a:bodyPr/>
          <a:lstStyle/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4. УДИВЛЕНИЕ МЕТОДОМ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Содержимое 3" descr="карточки.jpeg"/>
          <p:cNvPicPr>
            <a:picLocks noGrp="1" noChangeAspect="1"/>
          </p:cNvPicPr>
          <p:nvPr>
            <p:ph sz="quarter" idx="1"/>
          </p:nvPr>
        </p:nvPicPr>
        <p:blipFill>
          <a:blip r:embed="rId3" cstate="print"/>
          <a:stretch>
            <a:fillRect/>
          </a:stretch>
        </p:blipFill>
        <p:spPr>
          <a:xfrm>
            <a:off x="467544" y="1628800"/>
            <a:ext cx="7675049" cy="4873625"/>
          </a:xfrm>
        </p:spPr>
      </p:pic>
      <p:pic>
        <p:nvPicPr>
          <p:cNvPr id="6" name="Рисунок 5" descr="карты 3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220072" y="4265712"/>
            <a:ext cx="2952328" cy="240364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346050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67544" y="260648"/>
            <a:ext cx="7560840" cy="6357320"/>
          </a:xfrm>
          <a:blipFill>
            <a:blip r:embed="rId2" cstate="print"/>
            <a:tile tx="0" ty="0" sx="100000" sy="100000" flip="none" algn="tl"/>
          </a:blipFill>
        </p:spPr>
        <p:txBody>
          <a:bodyPr>
            <a:normAutofit/>
          </a:bodyPr>
          <a:lstStyle/>
          <a:p>
            <a:pPr algn="ctr">
              <a:buNone/>
            </a:pPr>
            <a:endParaRPr lang="ru-RU" sz="4000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ru-RU" sz="4000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ru-RU" sz="4000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sz="4000" smtClean="0">
                <a:latin typeface="Times New Roman" pitchFamily="18" charset="0"/>
                <a:cs typeface="Times New Roman" pitchFamily="18" charset="0"/>
              </a:rPr>
              <a:t>  СПАСИБО 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ЗА ВНИМАНИЕ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Рисунок 3" descr="смайл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203849" y="4077072"/>
            <a:ext cx="2592288" cy="2160240"/>
          </a:xfrm>
          <a:prstGeom prst="rect">
            <a:avLst/>
          </a:prstGeom>
          <a:blipFill>
            <a:blip r:embed="rId4" cstate="print"/>
            <a:tile tx="0" ty="0" sx="100000" sy="100000" flip="none" algn="tl"/>
          </a:blipFill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504</TotalTime>
  <Words>158</Words>
  <Application>Microsoft Office PowerPoint</Application>
  <PresentationFormat>Экран (4:3)</PresentationFormat>
  <Paragraphs>28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Эркер</vt:lpstr>
      <vt:lpstr> ПОВЫШЕНИЕ КАЧЕСТВА ОБРАЗОВАНИЯ ЧЕРЕЗ ИСПОЛЬЗОВАНИЕ СОВРЕМЕННЫХ ОБРАЗОВАТЕЛЬНЫХ ТЕХНОЛОГИЙ</vt:lpstr>
      <vt:lpstr>EDUTAINMENT</vt:lpstr>
      <vt:lpstr>"Педагогика удивления" - особое направление современной педагогики, описывающее систему методов и приемов обучения и воспитания, основанных на когнитивный эмоции удивления. удивление как реакция на что-то новое - один из механизмов формирования устойчивой мотивации к познанию человеком окружающего мира.</vt:lpstr>
      <vt:lpstr>1. УДИВЛЕНИЕ ФАКТОМ</vt:lpstr>
      <vt:lpstr>2. УДИВЛЕНИЕ ОБРАЗОВАТЕЛЬНОЙ СРЕДОЙ</vt:lpstr>
      <vt:lpstr>3. УДИВЛЕНИЕ СОБСТВЕННЫМ ПОТЕНЦИАЛОМ</vt:lpstr>
      <vt:lpstr>4. УДИВЛЕНИЕ МЕТОДОМ</vt:lpstr>
      <vt:lpstr>Слайд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ПОВЫШЕНИЕ КАЧЕСТВА ОБРАЗОВАНИЯ ЧЕРЕЗ ИСПОЛЬЗОВАНИЕ СОВРЕМЕННЫХ ОБРАЗОВАТЕЛЬНЫХ ТЕХНОЛОГИЙ</dc:title>
  <dc:creator>Ирина</dc:creator>
  <cp:lastModifiedBy>Ирина</cp:lastModifiedBy>
  <cp:revision>48</cp:revision>
  <dcterms:created xsi:type="dcterms:W3CDTF">2023-11-25T14:17:42Z</dcterms:created>
  <dcterms:modified xsi:type="dcterms:W3CDTF">2024-06-13T08:06:25Z</dcterms:modified>
</cp:coreProperties>
</file>