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5" r:id="rId9"/>
    <p:sldId id="262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9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79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222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5236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496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395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137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610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56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39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02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311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22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954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88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6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47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3EACE43-5283-4FC6-8A9F-8142B4FB9002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104AE2A-48C3-4F25-B160-E4AFABE22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70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Урок русского языка во                      2 классе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524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Прочитай слова. Какое задание можно выполнить?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5" y="2455015"/>
            <a:ext cx="11061349" cy="3424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пальто, </a:t>
            </a:r>
            <a:r>
              <a:rPr lang="ru-RU" sz="4800" dirty="0" smtClean="0">
                <a:solidFill>
                  <a:schemeClr val="bg2">
                    <a:lumMod val="50000"/>
                  </a:schemeClr>
                </a:solidFill>
              </a:rPr>
              <a:t>акварель</a:t>
            </a: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, тетрадь, кольцо, письмо, </a:t>
            </a:r>
            <a:r>
              <a:rPr lang="ru-RU" sz="4800" dirty="0" smtClean="0">
                <a:solidFill>
                  <a:schemeClr val="bg2">
                    <a:lumMod val="50000"/>
                  </a:schemeClr>
                </a:solidFill>
              </a:rPr>
              <a:t>якорь.</a:t>
            </a:r>
            <a:endParaRPr lang="ru-RU" sz="48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2435469" y="2367092"/>
            <a:ext cx="1" cy="868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4079319" y="2367092"/>
            <a:ext cx="9105" cy="868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4756639" y="2367092"/>
            <a:ext cx="1" cy="868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183318" y="2477976"/>
            <a:ext cx="17583" cy="780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0295795" y="2367092"/>
            <a:ext cx="0" cy="89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2435473" y="3457338"/>
            <a:ext cx="4394" cy="8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553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08266" y="459162"/>
            <a:ext cx="10363826" cy="34241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Проверяй 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скорей, 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дружок: 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Ты готов начать урок?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 Всё ль на месте?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 Всё ль в порядке?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 Ручка, книжка и 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тетрадка? 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Каждый хочет получать только лишь оценку «5». 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45695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Прочитай фразеологизм и ответь на вопрос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136532"/>
            <a:ext cx="10363826" cy="365466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2">
                    <a:lumMod val="50000"/>
                  </a:schemeClr>
                </a:solidFill>
              </a:rPr>
              <a:t>спустя рукава;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2">
                    <a:lumMod val="50000"/>
                  </a:schemeClr>
                </a:solidFill>
              </a:rPr>
              <a:t> засучив рукава;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2">
                    <a:lumMod val="50000"/>
                  </a:schemeClr>
                </a:solidFill>
              </a:rPr>
              <a:t> ушки на макушке;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2">
                    <a:lumMod val="50000"/>
                  </a:schemeClr>
                </a:solidFill>
              </a:rPr>
              <a:t> в одно ухо влетело, в другое </a:t>
            </a:r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</a:rPr>
              <a:t>вылетело.</a:t>
            </a:r>
            <a:endParaRPr lang="ru-RU" sz="36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6" t="1282" r="23838" b="3205"/>
          <a:stretch/>
        </p:blipFill>
        <p:spPr>
          <a:xfrm>
            <a:off x="8778636" y="1727206"/>
            <a:ext cx="2809626" cy="2809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915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720970" y="2201190"/>
            <a:ext cx="10287948" cy="1969407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913149" y="126147"/>
            <a:ext cx="10364451" cy="665161"/>
          </a:xfrm>
        </p:spPr>
        <p:txBody>
          <a:bodyPr/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Минутка чистописания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017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126147"/>
            <a:ext cx="10364451" cy="665161"/>
          </a:xfrm>
        </p:spPr>
        <p:txBody>
          <a:bodyPr/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Разгадай слова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149" y="791308"/>
            <a:ext cx="10363826" cy="50204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1. 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Ь 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Р Б В О И 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О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;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2. Отгадай загадку:</a:t>
            </a:r>
          </a:p>
          <a:p>
            <a:pPr marL="0" indent="0" algn="ctr">
              <a:buNone/>
            </a:pP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Дождались 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</a:rPr>
              <a:t>зимы друзья; </a:t>
            </a:r>
            <a:endParaRPr lang="ru-RU" sz="2400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По 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</a:rPr>
              <a:t>реке бегут, </a:t>
            </a:r>
            <a:endParaRPr lang="ru-RU" sz="2400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скользя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</a:rPr>
              <a:t>. </a:t>
            </a:r>
            <a:endParaRPr lang="ru-RU" sz="2400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Лед 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</a:rPr>
              <a:t>срезают, как ножи</a:t>
            </a: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,</a:t>
            </a:r>
          </a:p>
          <a:p>
            <a:pPr marL="0" indent="0" algn="ctr">
              <a:buNone/>
            </a:pP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</a:rPr>
              <a:t>Выполняя виражи. </a:t>
            </a:r>
            <a:endParaRPr lang="ru-RU" sz="2400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3. </a:t>
            </a:r>
          </a:p>
          <a:p>
            <a:pPr marL="0" indent="0" algn="ctr">
              <a:buNone/>
            </a:pPr>
            <a:endParaRPr lang="ru-RU" sz="44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021" t="8487" r="1361" b="284"/>
          <a:stretch/>
        </p:blipFill>
        <p:spPr bwMode="auto">
          <a:xfrm>
            <a:off x="1678231" y="4757739"/>
            <a:ext cx="4836869" cy="198596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84863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bg2">
                    <a:lumMod val="50000"/>
                  </a:schemeClr>
                </a:solidFill>
              </a:rPr>
              <a:t>Воробьи, коньки, Медведь </a:t>
            </a:r>
            <a:endParaRPr lang="ru-RU" sz="4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162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ia-stock.ru/ronis/wp-content/uploads/site-images/presentations/5-1/eaijgbvt.jpg"/>
          <p:cNvPicPr>
            <a:picLocks noGrp="1" noChangeAspect="1" noChangeArrowheads="1"/>
          </p:cNvPicPr>
          <p:nvPr>
            <p:ph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8" t="4826" r="4325" b="5814"/>
          <a:stretch/>
        </p:blipFill>
        <p:spPr bwMode="auto">
          <a:xfrm>
            <a:off x="1529862" y="0"/>
            <a:ext cx="8994529" cy="6610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398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5322" y="-295883"/>
            <a:ext cx="10364451" cy="1596177"/>
          </a:xfrm>
        </p:spPr>
        <p:txBody>
          <a:bodyPr/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Лист самооценки 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618096" y="1125415"/>
            <a:ext cx="7954856" cy="4818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398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Прочитай слова. Какое задание можно выполнить?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1061349" cy="3424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пальто, </a:t>
            </a:r>
            <a:r>
              <a:rPr lang="ru-RU" sz="4800" dirty="0" smtClean="0">
                <a:solidFill>
                  <a:schemeClr val="bg2">
                    <a:lumMod val="50000"/>
                  </a:schemeClr>
                </a:solidFill>
              </a:rPr>
              <a:t>акварель</a:t>
            </a: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, тетрадь, кольцо, письмо, </a:t>
            </a:r>
            <a:r>
              <a:rPr lang="ru-RU" sz="4800" dirty="0" smtClean="0">
                <a:solidFill>
                  <a:schemeClr val="bg2">
                    <a:lumMod val="50000"/>
                  </a:schemeClr>
                </a:solidFill>
              </a:rPr>
              <a:t>якорь.</a:t>
            </a:r>
            <a:endParaRPr lang="ru-RU" sz="4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1630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112</TotalTime>
  <Words>160</Words>
  <Application>Microsoft Office PowerPoint</Application>
  <PresentationFormat>Широкоэкранный</PresentationFormat>
  <Paragraphs>28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Tw Cen MT</vt:lpstr>
      <vt:lpstr>Wingdings</vt:lpstr>
      <vt:lpstr>Капля</vt:lpstr>
      <vt:lpstr>Урок русского языка во                      2 классе </vt:lpstr>
      <vt:lpstr>Презентация PowerPoint</vt:lpstr>
      <vt:lpstr>Прочитай фразеологизм и ответь на вопрос</vt:lpstr>
      <vt:lpstr>Минутка чистописания</vt:lpstr>
      <vt:lpstr>Разгадай слова</vt:lpstr>
      <vt:lpstr>Презентация PowerPoint</vt:lpstr>
      <vt:lpstr>Презентация PowerPoint</vt:lpstr>
      <vt:lpstr>Лист самооценки </vt:lpstr>
      <vt:lpstr>Прочитай слова. Какое задание можно выполнить?</vt:lpstr>
      <vt:lpstr>Прочитай слова. Какое задание можно выполнить?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во                      2 классе </dc:title>
  <dc:creator>Даниил Гринвальд</dc:creator>
  <cp:lastModifiedBy>Даниил Гринвальд</cp:lastModifiedBy>
  <cp:revision>8</cp:revision>
  <dcterms:created xsi:type="dcterms:W3CDTF">2023-12-18T04:33:27Z</dcterms:created>
  <dcterms:modified xsi:type="dcterms:W3CDTF">2023-12-19T03:38:40Z</dcterms:modified>
</cp:coreProperties>
</file>