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70" r:id="rId3"/>
    <p:sldId id="271" r:id="rId4"/>
    <p:sldId id="272" r:id="rId5"/>
    <p:sldId id="273" r:id="rId6"/>
    <p:sldId id="265" r:id="rId7"/>
    <p:sldId id="274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1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9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8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5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4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7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1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4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4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4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Цветы на фоне голубого неба">
            <a:extLst>
              <a:ext uri="{FF2B5EF4-FFF2-40B4-BE49-F238E27FC236}">
                <a16:creationId xmlns:a16="http://schemas.microsoft.com/office/drawing/2014/main" id="{D95BC026-D7A6-49E3-BE85-AF0442AC7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26074" r="-1" b="10542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3B8E5-F797-489B-A663-F1A9B3A9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2" y="740211"/>
            <a:ext cx="6065516" cy="1694028"/>
          </a:xfrm>
        </p:spPr>
        <p:txBody>
          <a:bodyPr>
            <a:normAutofit fontScale="90000"/>
          </a:bodyPr>
          <a:lstStyle/>
          <a:p>
            <a:pPr algn="l"/>
            <a:endParaRPr lang="ru-RU" sz="5400" dirty="0">
              <a:solidFill>
                <a:srgbClr val="FFFFFF"/>
              </a:solidFill>
            </a:endParaRPr>
          </a:p>
          <a:p>
            <a:r>
              <a:rPr lang="en-US" dirty="0" err="1"/>
              <a:t>Geschenke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E60852-EB03-4DD3-B333-10936465F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7" y="4074514"/>
            <a:ext cx="4665465" cy="2104013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sz="2200" dirty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Larina T.V.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err="1">
                <a:solidFill>
                  <a:srgbClr val="002060"/>
                </a:solidFill>
              </a:rPr>
              <a:t>Deutschlehrerin</a:t>
            </a:r>
            <a:endParaRPr lang="en-US" b="1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solidFill>
                  <a:srgbClr val="002060"/>
                </a:solidFill>
              </a:rPr>
              <a:t>Schule 1158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err="1">
                <a:solidFill>
                  <a:srgbClr val="002060"/>
                </a:solidFill>
              </a:rPr>
              <a:t>Moskau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82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F222C-B102-AECD-A990-AE9D374B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91" y="365125"/>
            <a:ext cx="11943182" cy="1325563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Lehrbuch </a:t>
            </a:r>
            <a:r>
              <a:rPr lang="en-US" sz="4400" b="1" dirty="0" err="1"/>
              <a:t>Seite</a:t>
            </a:r>
            <a:r>
              <a:rPr lang="en-US" sz="4400" b="1" dirty="0"/>
              <a:t> 60 </a:t>
            </a:r>
            <a:r>
              <a:rPr lang="ru-RU" sz="4400" b="1" dirty="0"/>
              <a:t>№</a:t>
            </a:r>
            <a:r>
              <a:rPr lang="en-US" sz="4400" b="1" dirty="0"/>
              <a:t>5 – </a:t>
            </a:r>
            <a:r>
              <a:rPr lang="en-US" sz="3600" b="1" dirty="0"/>
              <a:t>wir </a:t>
            </a:r>
            <a:r>
              <a:rPr lang="en-US" sz="3600" b="1" dirty="0" err="1"/>
              <a:t>hören</a:t>
            </a:r>
            <a:r>
              <a:rPr lang="en-US" sz="3600" b="1" dirty="0"/>
              <a:t> das Lied von den “</a:t>
            </a:r>
            <a:r>
              <a:rPr lang="en-US" sz="3600" b="1" dirty="0" err="1"/>
              <a:t>Prinzen</a:t>
            </a:r>
            <a:r>
              <a:rPr lang="en-US" sz="3600" b="1" dirty="0"/>
              <a:t>” “Was </a:t>
            </a:r>
            <a:r>
              <a:rPr lang="en-US" sz="3600" b="1" dirty="0" err="1"/>
              <a:t>soll</a:t>
            </a:r>
            <a:r>
              <a:rPr lang="en-US" sz="3600" b="1" dirty="0"/>
              <a:t> ich </a:t>
            </a:r>
            <a:r>
              <a:rPr lang="en-US" sz="3600" b="1" dirty="0" err="1"/>
              <a:t>ihr</a:t>
            </a:r>
            <a:r>
              <a:rPr lang="en-US" sz="3600" b="1" dirty="0"/>
              <a:t> </a:t>
            </a:r>
            <a:r>
              <a:rPr lang="en-US" sz="3600" b="1" dirty="0" err="1"/>
              <a:t>schenken</a:t>
            </a:r>
            <a:r>
              <a:rPr lang="en-US" sz="3600" b="1" dirty="0"/>
              <a:t>?”</a:t>
            </a:r>
            <a:br>
              <a:rPr lang="en-US" sz="4400" b="1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86E043-EED8-52FB-0A97-80D3667E6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091" y="1690688"/>
            <a:ext cx="8422899" cy="46679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3D57C8-92FF-913E-1F36-46B6BE74F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7" y="169068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3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975DD-CF62-E805-59B7-4DEC7BF2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Wir </a:t>
            </a:r>
            <a:r>
              <a:rPr lang="en-US" sz="4400" b="1" dirty="0" err="1"/>
              <a:t>hören</a:t>
            </a:r>
            <a:r>
              <a:rPr lang="en-US" sz="4400" b="1" dirty="0"/>
              <a:t> das Lied </a:t>
            </a:r>
            <a:r>
              <a:rPr lang="en-US" sz="4400" b="1" dirty="0" err="1"/>
              <a:t>noch</a:t>
            </a:r>
            <a:r>
              <a:rPr lang="en-US" sz="4400" b="1" dirty="0"/>
              <a:t> </a:t>
            </a:r>
            <a:r>
              <a:rPr lang="en-US" sz="4400" b="1" dirty="0" err="1"/>
              <a:t>einmal</a:t>
            </a:r>
            <a:r>
              <a:rPr lang="en-US" sz="4400" b="1" dirty="0"/>
              <a:t> und f</a:t>
            </a:r>
            <a:r>
              <a:rPr lang="de-DE" sz="4400" b="1" dirty="0" err="1"/>
              <a:t>üllen</a:t>
            </a:r>
            <a:r>
              <a:rPr lang="de-DE" sz="4400" b="1" dirty="0"/>
              <a:t> die Lücken aus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9942162-E1D1-37B4-BCB9-70EB54057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89432"/>
              </p:ext>
            </p:extLst>
          </p:nvPr>
        </p:nvGraphicFramePr>
        <p:xfrm>
          <a:off x="2659224" y="1690689"/>
          <a:ext cx="7053943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3809115">
                  <a:extLst>
                    <a:ext uri="{9D8B030D-6E8A-4147-A177-3AD203B41FA5}">
                      <a16:colId xmlns:a16="http://schemas.microsoft.com/office/drawing/2014/main" val="730379566"/>
                    </a:ext>
                  </a:extLst>
                </a:gridCol>
                <a:gridCol w="3244828">
                  <a:extLst>
                    <a:ext uri="{9D8B030D-6E8A-4147-A177-3AD203B41FA5}">
                      <a16:colId xmlns:a16="http://schemas.microsoft.com/office/drawing/2014/main" val="4223081540"/>
                    </a:ext>
                  </a:extLst>
                </a:gridCol>
              </a:tblGrid>
              <a:tr h="4906054">
                <a:tc>
                  <a:txBody>
                    <a:bodyPr/>
                    <a:lstStyle/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Jeden Tag und _____ Nacht,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_____ ich daran denken,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jeden Tag und jede Nacht,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was soll ich ihr _____,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was soll ich ihr _____?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Denn alles, alles hat sie schon,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alles, alles und noch _____,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alles, alles hat sie schon,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was _____ ich da schenken,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ohne sie - ohne sie zu _____.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'n Gummibaum? - (</a:t>
                      </a:r>
                      <a:r>
                        <a:rPr lang="de-DE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hat'se</a:t>
                      </a:r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schon!)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____________? - (</a:t>
                      </a:r>
                      <a:r>
                        <a:rPr lang="de-DE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hat'se</a:t>
                      </a:r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schon!)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'n rotes Tuch? - (</a:t>
                      </a:r>
                      <a:r>
                        <a:rPr lang="de-DE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hat'se</a:t>
                      </a:r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schon!)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Sogar 'ne __________ - die </a:t>
                      </a:r>
                      <a:r>
                        <a:rPr lang="de-DE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hat'se</a:t>
                      </a:r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de-DE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hat'se</a:t>
                      </a:r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de-DE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hat'se</a:t>
                      </a:r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!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Was soll ich da schenken,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ohne sie zu kränken?!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Jeden _____ und jede Nacht,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muss ich daran _____,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jeden Tag und jede Nacht,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was soll ich ihr schenken,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was soll ich ihr schenken?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'n Meerschwein? - (</a:t>
                      </a:r>
                      <a:r>
                        <a:rPr lang="de-DE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hat'se</a:t>
                      </a:r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schon!)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'n Heiligenschein? - (</a:t>
                      </a:r>
                      <a:r>
                        <a:rPr lang="de-DE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hat'se</a:t>
                      </a:r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schon!)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'n _____ am Finger? - (</a:t>
                      </a:r>
                      <a:r>
                        <a:rPr lang="de-DE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hat'se</a:t>
                      </a:r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schon!)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 _____ Dinger? - (</a:t>
                      </a:r>
                      <a:r>
                        <a:rPr lang="de-DE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hat'se</a:t>
                      </a:r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schon!)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'n Waschlappen? - (</a:t>
                      </a:r>
                      <a:r>
                        <a:rPr lang="de-DE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hat'se</a:t>
                      </a:r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schon!)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Scheuklappen? - (</a:t>
                      </a:r>
                      <a:r>
                        <a:rPr lang="de-DE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hat'se</a:t>
                      </a:r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schon!)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Ich mach mir heute kein __________,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ich mach mir solche Sorgen,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__________ krieg ich ihr Geschenk,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ich brauche was bis __________!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Jeden Tag und jede Nacht,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muss ich __________ denken,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jeden Tag und jede Nacht,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was __________ ich ihr schenken,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__________ sie - __________ sie zu kränken?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566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55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4446F-280B-8BDF-17F3-E7DDFFEB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365125"/>
            <a:ext cx="11616613" cy="1325563"/>
          </a:xfrm>
        </p:spPr>
        <p:txBody>
          <a:bodyPr/>
          <a:lstStyle/>
          <a:p>
            <a:r>
              <a:rPr lang="en-US" sz="4400" b="1" dirty="0"/>
              <a:t>Lehrbuch </a:t>
            </a:r>
            <a:r>
              <a:rPr lang="en-US" sz="4400" b="1" dirty="0" err="1"/>
              <a:t>Seite</a:t>
            </a:r>
            <a:r>
              <a:rPr lang="en-US" sz="4400" b="1" dirty="0"/>
              <a:t> 60 </a:t>
            </a:r>
            <a:r>
              <a:rPr lang="ru-RU" sz="4400" b="1" dirty="0"/>
              <a:t>№</a:t>
            </a:r>
            <a:r>
              <a:rPr lang="en-US" sz="4400" b="1" dirty="0"/>
              <a:t>5 – </a:t>
            </a:r>
            <a:r>
              <a:rPr lang="en-US" sz="3600" b="1" dirty="0"/>
              <a:t>wir </a:t>
            </a:r>
            <a:r>
              <a:rPr lang="en-US" sz="3600" b="1" dirty="0" err="1"/>
              <a:t>sehen</a:t>
            </a:r>
            <a:r>
              <a:rPr lang="en-US" sz="3600" b="1" dirty="0"/>
              <a:t> das Bild an.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8A922E-FFEA-8F70-DCCC-3DFB696BC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0" t="1795" r="45014"/>
          <a:stretch/>
        </p:blipFill>
        <p:spPr>
          <a:xfrm>
            <a:off x="949387" y="1987421"/>
            <a:ext cx="4369062" cy="2453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0CC6D3-E353-BF31-6927-303ECFC95452}"/>
              </a:ext>
            </a:extLst>
          </p:cNvPr>
          <p:cNvSpPr txBox="1"/>
          <p:nvPr/>
        </p:nvSpPr>
        <p:spPr>
          <a:xfrm>
            <a:off x="5402425" y="2845837"/>
            <a:ext cx="664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00000"/>
                </a:solidFill>
              </a:rPr>
              <a:t>Kannst du die Geschenke erkennen</a:t>
            </a:r>
            <a:r>
              <a:rPr lang="en-US" sz="2800" b="1" dirty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A357D-99DC-BD28-3E41-2181DC505B73}"/>
              </a:ext>
            </a:extLst>
          </p:cNvPr>
          <p:cNvSpPr txBox="1"/>
          <p:nvPr/>
        </p:nvSpPr>
        <p:spPr>
          <a:xfrm>
            <a:off x="653143" y="5383763"/>
            <a:ext cx="9718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92D050"/>
                </a:solidFill>
              </a:rPr>
              <a:t>Sammelt</a:t>
            </a:r>
            <a:r>
              <a:rPr lang="en-US" sz="2800" b="1" dirty="0">
                <a:solidFill>
                  <a:srgbClr val="92D050"/>
                </a:solidFill>
              </a:rPr>
              <a:t> Ideen: </a:t>
            </a:r>
          </a:p>
          <a:p>
            <a:r>
              <a:rPr lang="en-US" sz="2800" b="1" dirty="0">
                <a:solidFill>
                  <a:srgbClr val="92D050"/>
                </a:solidFill>
              </a:rPr>
              <a:t>Was </a:t>
            </a:r>
            <a:r>
              <a:rPr lang="en-US" sz="2800" b="1" dirty="0" err="1">
                <a:solidFill>
                  <a:srgbClr val="92D050"/>
                </a:solidFill>
              </a:rPr>
              <a:t>kann</a:t>
            </a:r>
            <a:r>
              <a:rPr lang="en-US" sz="2800" b="1" dirty="0">
                <a:solidFill>
                  <a:srgbClr val="92D050"/>
                </a:solidFill>
              </a:rPr>
              <a:t> man </a:t>
            </a:r>
            <a:r>
              <a:rPr lang="en-US" sz="2800" b="1" dirty="0" err="1">
                <a:solidFill>
                  <a:srgbClr val="92D050"/>
                </a:solidFill>
              </a:rPr>
              <a:t>einem</a:t>
            </a:r>
            <a:r>
              <a:rPr lang="en-US" sz="2800" b="1" dirty="0">
                <a:solidFill>
                  <a:srgbClr val="92D050"/>
                </a:solidFill>
              </a:rPr>
              <a:t> Freund/</a:t>
            </a:r>
            <a:r>
              <a:rPr lang="en-US" sz="2800" b="1" dirty="0" err="1">
                <a:solidFill>
                  <a:srgbClr val="92D050"/>
                </a:solidFill>
              </a:rPr>
              <a:t>einer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Freundin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schenken</a:t>
            </a:r>
            <a:r>
              <a:rPr lang="en-US" sz="2800" b="1" dirty="0">
                <a:solidFill>
                  <a:srgbClr val="92D050"/>
                </a:solidFill>
              </a:rPr>
              <a:t>?</a:t>
            </a:r>
            <a:endParaRPr lang="ru-RU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4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CE38-7FB1-CD8F-5604-293710F1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Arbeitsbuch Seiten 61-62 </a:t>
            </a:r>
            <a:r>
              <a:rPr lang="ru-RU" sz="4400" b="1" dirty="0"/>
              <a:t>№</a:t>
            </a:r>
            <a:r>
              <a:rPr lang="en-US" sz="4400" b="1" dirty="0"/>
              <a:t>4 – </a:t>
            </a:r>
            <a:br>
              <a:rPr lang="en-US" sz="4400" b="1" dirty="0"/>
            </a:br>
            <a:r>
              <a:rPr lang="en-US" sz="3600" b="1" dirty="0"/>
              <a:t>wir erf</a:t>
            </a:r>
            <a:r>
              <a:rPr lang="de-DE" sz="3600" b="1" dirty="0" err="1"/>
              <a:t>üllen</a:t>
            </a:r>
            <a:r>
              <a:rPr lang="de-DE" sz="3600" b="1" dirty="0"/>
              <a:t> diese Übung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A2276-ACAB-533C-A080-7D2B0BE7B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5" y="1869511"/>
            <a:ext cx="5952381" cy="37428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CE0232-DBF7-DC1C-E198-B0CD17AD1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314" y="2726654"/>
            <a:ext cx="5952381" cy="2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8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40F191-5F01-4F0E-A2BD-4D15E2462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388" y="541822"/>
            <a:ext cx="8102743" cy="4252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62B809-F658-453C-5F1C-0BA6DD88709A}"/>
              </a:ext>
            </a:extLst>
          </p:cNvPr>
          <p:cNvSpPr txBox="1"/>
          <p:nvPr/>
        </p:nvSpPr>
        <p:spPr>
          <a:xfrm>
            <a:off x="1063691" y="5602941"/>
            <a:ext cx="1071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1-Geschenk, 2-Buch, 3-Armband, 4-Blumen, 5-Obst, 6-Geld, 7-</a:t>
            </a:r>
            <a:r>
              <a:rPr lang="de-DE" b="1" dirty="0"/>
              <a:t>Früchte, </a:t>
            </a:r>
            <a:r>
              <a:rPr lang="en-US" b="1" dirty="0"/>
              <a:t>8-</a:t>
            </a:r>
            <a:r>
              <a:rPr lang="de-DE" b="1" dirty="0"/>
              <a:t>Verkäufer, </a:t>
            </a:r>
            <a:r>
              <a:rPr lang="en-US" b="1" dirty="0"/>
              <a:t>9-Kartons, 10-Schachtel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734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DC0A4-C52C-5611-DEB0-0CD5B6DE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65125"/>
            <a:ext cx="11896530" cy="1325563"/>
          </a:xfrm>
        </p:spPr>
        <p:txBody>
          <a:bodyPr>
            <a:normAutofit fontScale="90000"/>
          </a:bodyPr>
          <a:lstStyle/>
          <a:p>
            <a:br>
              <a:rPr lang="en-US" sz="4400" b="1" dirty="0"/>
            </a:br>
            <a:r>
              <a:rPr lang="en-US" sz="4400" b="1" dirty="0"/>
              <a:t>Arbeitsbuch </a:t>
            </a:r>
            <a:r>
              <a:rPr lang="en-US" sz="4400" b="1" dirty="0" err="1"/>
              <a:t>Seite</a:t>
            </a:r>
            <a:r>
              <a:rPr lang="en-US" sz="4400" b="1" dirty="0"/>
              <a:t> 62 </a:t>
            </a:r>
            <a:r>
              <a:rPr lang="ru-RU" sz="4400" b="1" dirty="0"/>
              <a:t>№</a:t>
            </a:r>
            <a:r>
              <a:rPr lang="en-US" sz="4400" b="1" dirty="0"/>
              <a:t>5–</a:t>
            </a:r>
            <a:r>
              <a:rPr lang="en-US" sz="3100" b="1" dirty="0"/>
              <a:t>wir </a:t>
            </a:r>
            <a:r>
              <a:rPr lang="en-US" sz="3100" b="1" dirty="0" err="1"/>
              <a:t>lesen</a:t>
            </a:r>
            <a:r>
              <a:rPr lang="en-US" sz="3100" b="1" dirty="0"/>
              <a:t> den Text </a:t>
            </a:r>
            <a:r>
              <a:rPr lang="de-DE" sz="3100" b="1" dirty="0"/>
              <a:t>über die Gruppe </a:t>
            </a:r>
            <a:r>
              <a:rPr lang="en-US" sz="3100" b="1" dirty="0"/>
              <a:t>“</a:t>
            </a:r>
            <a:r>
              <a:rPr lang="en-US" sz="3100" b="1" dirty="0" err="1"/>
              <a:t>Prinzen</a:t>
            </a:r>
            <a:r>
              <a:rPr lang="en-US" sz="3100" b="1" dirty="0"/>
              <a:t>” und </a:t>
            </a:r>
            <a:r>
              <a:rPr lang="de-DE" sz="3100" b="1" dirty="0"/>
              <a:t>erfüllen die Aufgabe zum Text</a:t>
            </a:r>
            <a:br>
              <a:rPr lang="de-DE" sz="4400" b="1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68B00-C105-C4DE-627E-68327EF936BB}"/>
              </a:ext>
            </a:extLst>
          </p:cNvPr>
          <p:cNvSpPr txBox="1"/>
          <p:nvPr/>
        </p:nvSpPr>
        <p:spPr>
          <a:xfrm>
            <a:off x="9330612" y="6102220"/>
            <a:ext cx="27618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1-r, 2-r, 3-f, 4-f,5-r, 6-f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F43AD5-5435-2A9E-463E-62CC17FAB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776" y="1690688"/>
            <a:ext cx="6658733" cy="51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74631-C4F3-4E53-89C0-F85CFABB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Hausaufgabe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EDC11-06B5-4535-82C4-EB18ACE9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60171"/>
          </a:xfrm>
        </p:spPr>
        <p:txBody>
          <a:bodyPr>
            <a:normAutofit/>
          </a:bodyPr>
          <a:lstStyle/>
          <a:p>
            <a:r>
              <a:rPr lang="ru-RU" dirty="0"/>
              <a:t>Написать небольшой рассказ о подарке, который тебе особенно запомнился по плану: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B74708-7339-CACD-176E-1D074AF2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33" y="2985796"/>
            <a:ext cx="9949534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99087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400</Words>
  <Application>Microsoft Office PowerPoint</Application>
  <PresentationFormat>Широкоэкранный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Avenir Next LT Pro</vt:lpstr>
      <vt:lpstr>AvenirNext LT Pro Medium</vt:lpstr>
      <vt:lpstr>Sagona Book</vt:lpstr>
      <vt:lpstr>Times New Roman</vt:lpstr>
      <vt:lpstr>Wingdings 2</vt:lpstr>
      <vt:lpstr>ExploreVTI</vt:lpstr>
      <vt:lpstr> Geschenke</vt:lpstr>
      <vt:lpstr>Lehrbuch Seite 60 №5 – wir hören das Lied von den “Prinzen” “Was soll ich ihr schenken?” </vt:lpstr>
      <vt:lpstr>Wir hören das Lied noch einmal und füllen die Lücken aus</vt:lpstr>
      <vt:lpstr>Lehrbuch Seite 60 №5 – wir sehen das Bild an. </vt:lpstr>
      <vt:lpstr>Arbeitsbuch Seiten 61-62 №4 –  wir erfüllen diese Übung</vt:lpstr>
      <vt:lpstr>Презентация PowerPoint</vt:lpstr>
      <vt:lpstr> Arbeitsbuch Seite 62 №5–wir lesen den Text über die Gruppe “Prinzen” und erfüllen die Aufgabe zum Text </vt:lpstr>
      <vt:lpstr>Hausaufgabe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Abschiedsparty</dc:title>
  <dc:creator>Ларина Татьяна Вадимовна</dc:creator>
  <cp:lastModifiedBy>Ларина Татьяна Вадимовна</cp:lastModifiedBy>
  <cp:revision>29</cp:revision>
  <dcterms:created xsi:type="dcterms:W3CDTF">2021-03-28T11:06:44Z</dcterms:created>
  <dcterms:modified xsi:type="dcterms:W3CDTF">2024-06-26T08:54:00Z</dcterms:modified>
</cp:coreProperties>
</file>