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3">
  <p:sldMasterIdLst>
    <p:sldMasterId id="2147483876" r:id="rId1"/>
  </p:sldMasterIdLst>
  <p:notesMasterIdLst>
    <p:notesMasterId r:id="rId20"/>
  </p:notesMasterIdLst>
  <p:sldIdLst>
    <p:sldId id="256" r:id="rId2"/>
    <p:sldId id="258" r:id="rId3"/>
    <p:sldId id="259" r:id="rId4"/>
    <p:sldId id="260" r:id="rId5"/>
    <p:sldId id="261" r:id="rId6"/>
    <p:sldId id="262" r:id="rId7"/>
    <p:sldId id="263" r:id="rId8"/>
    <p:sldId id="274" r:id="rId9"/>
    <p:sldId id="273" r:id="rId10"/>
    <p:sldId id="265" r:id="rId11"/>
    <p:sldId id="266" r:id="rId12"/>
    <p:sldId id="267" r:id="rId13"/>
    <p:sldId id="268" r:id="rId14"/>
    <p:sldId id="269" r:id="rId15"/>
    <p:sldId id="270" r:id="rId16"/>
    <p:sldId id="271" r:id="rId17"/>
    <p:sldId id="275" r:id="rId18"/>
    <p:sldId id="276" r:id="rId19"/>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Раздел по умолчанию" id="{2EFAE228-581A-43C2-B2E0-329D30E5445D}">
          <p14:sldIdLst>
            <p14:sldId id="256"/>
            <p14:sldId id="258"/>
            <p14:sldId id="259"/>
            <p14:sldId id="260"/>
            <p14:sldId id="261"/>
            <p14:sldId id="262"/>
            <p14:sldId id="263"/>
            <p14:sldId id="274"/>
            <p14:sldId id="273"/>
            <p14:sldId id="265"/>
            <p14:sldId id="266"/>
            <p14:sldId id="267"/>
            <p14:sldId id="268"/>
            <p14:sldId id="269"/>
            <p14:sldId id="270"/>
            <p14:sldId id="271"/>
          </p14:sldIdLst>
        </p14:section>
        <p14:section name="Раздел без заголовка" id="{CB7A5462-EEA9-4646-82D4-62721DCFC3C6}">
          <p14:sldIdLst/>
        </p14:section>
        <p14:section name="Раздел без заголовка" id="{46FB1091-897B-4DEB-88BA-9AA0F8C7C9CF}">
          <p14:sldIdLst>
            <p14:sldId id="275"/>
            <p14:sldId id="276"/>
          </p14:sldIdLst>
        </p14:section>
      </p14:sectionLst>
    </p:ex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6897" autoAdjust="0"/>
  </p:normalViewPr>
  <p:slideViewPr>
    <p:cSldViewPr>
      <p:cViewPr varScale="1">
        <p:scale>
          <a:sx n="93" d="100"/>
          <a:sy n="93" d="100"/>
        </p:scale>
        <p:origin x="-108" y="-43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C090DF0-BF01-4791-9AE1-752C5B656ABA}" type="datetimeFigureOut">
              <a:rPr lang="ru-RU" smtClean="0"/>
              <a:pPr/>
              <a:t>25.09.2025</a:t>
            </a:fld>
            <a:endParaRPr lang="ru-RU"/>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6CF413C-43B4-47A7-B525-9AB6B71792C2}" type="slidenum">
              <a:rPr lang="ru-RU" smtClean="0"/>
              <a:pPr/>
              <a:t>‹#›</a:t>
            </a:fld>
            <a:endParaRPr lang="ru-RU"/>
          </a:p>
        </p:txBody>
      </p:sp>
    </p:spTree>
    <p:extLst>
      <p:ext uri="{BB962C8B-B14F-4D97-AF65-F5344CB8AC3E}">
        <p14:creationId xmlns:p14="http://schemas.microsoft.com/office/powerpoint/2010/main" val="27297492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16CF413C-43B4-47A7-B525-9AB6B71792C2}" type="slidenum">
              <a:rPr lang="ru-RU" smtClean="0"/>
              <a:pPr/>
              <a:t>11</a:t>
            </a:fld>
            <a:endParaRPr lang="ru-RU"/>
          </a:p>
        </p:txBody>
      </p:sp>
    </p:spTree>
    <p:extLst>
      <p:ext uri="{BB962C8B-B14F-4D97-AF65-F5344CB8AC3E}">
        <p14:creationId xmlns:p14="http://schemas.microsoft.com/office/powerpoint/2010/main" val="255241593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bg>
      <p:bgRef idx="1001">
        <a:schemeClr val="bg1"/>
      </p:bgRef>
    </p:bg>
    <p:spTree>
      <p:nvGrpSpPr>
        <p:cNvPr id="1" name=""/>
        <p:cNvGrpSpPr/>
        <p:nvPr/>
      </p:nvGrpSpPr>
      <p:grpSpPr>
        <a:xfrm>
          <a:off x="0" y="0"/>
          <a:ext cx="0" cy="0"/>
          <a:chOff x="0" y="0"/>
          <a:chExt cx="0" cy="0"/>
        </a:xfrm>
      </p:grpSpPr>
      <p:sp>
        <p:nvSpPr>
          <p:cNvPr id="8" name="Заголовок 7"/>
          <p:cNvSpPr>
            <a:spLocks noGrp="1"/>
          </p:cNvSpPr>
          <p:nvPr>
            <p:ph type="ctrTitle"/>
          </p:nvPr>
        </p:nvSpPr>
        <p:spPr>
          <a:xfrm>
            <a:off x="2286000" y="3124200"/>
            <a:ext cx="6172200" cy="1894362"/>
          </a:xfrm>
        </p:spPr>
        <p:txBody>
          <a:bodyPr/>
          <a:lstStyle>
            <a:lvl1pPr>
              <a:defRPr b="1"/>
            </a:lvl1pPr>
          </a:lstStyle>
          <a:p>
            <a:r>
              <a:rPr kumimoji="0" lang="ru-RU"/>
              <a:t>Образец заголовка</a:t>
            </a:r>
            <a:endParaRPr kumimoji="0" lang="en-US"/>
          </a:p>
        </p:txBody>
      </p:sp>
      <p:sp>
        <p:nvSpPr>
          <p:cNvPr id="9" name="Подзаголовок 8"/>
          <p:cNvSpPr>
            <a:spLocks noGrp="1"/>
          </p:cNvSpPr>
          <p:nvPr>
            <p:ph type="subTitle" idx="1"/>
          </p:nvPr>
        </p:nvSpPr>
        <p:spPr>
          <a:xfrm>
            <a:off x="2286000" y="5003322"/>
            <a:ext cx="6172200" cy="1371600"/>
          </a:xfrm>
        </p:spPr>
        <p:txBody>
          <a:bodyPr/>
          <a:lstStyle>
            <a:lvl1pPr marL="0" indent="0" algn="l">
              <a:buNone/>
              <a:defRPr sz="1800" b="1">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ru-RU"/>
              <a:t>Образец подзаголовка</a:t>
            </a:r>
            <a:endParaRPr kumimoji="0" lang="en-US"/>
          </a:p>
        </p:txBody>
      </p:sp>
      <p:sp>
        <p:nvSpPr>
          <p:cNvPr id="28" name="Дата 27"/>
          <p:cNvSpPr>
            <a:spLocks noGrp="1"/>
          </p:cNvSpPr>
          <p:nvPr>
            <p:ph type="dt" sz="half" idx="10"/>
          </p:nvPr>
        </p:nvSpPr>
        <p:spPr bwMode="auto">
          <a:xfrm rot="5400000">
            <a:off x="7764621" y="1174097"/>
            <a:ext cx="2286000" cy="381000"/>
          </a:xfrm>
        </p:spPr>
        <p:txBody>
          <a:bodyPr/>
          <a:lstStyle/>
          <a:p>
            <a:fld id="{F5CD1D2A-CF24-465F-8399-94F112C0D0AE}" type="datetimeFigureOut">
              <a:rPr lang="ru-RU" smtClean="0"/>
              <a:pPr/>
              <a:t>25.09.2025</a:t>
            </a:fld>
            <a:endParaRPr lang="ru-RU"/>
          </a:p>
        </p:txBody>
      </p:sp>
      <p:sp>
        <p:nvSpPr>
          <p:cNvPr id="17" name="Нижний колонтитул 16"/>
          <p:cNvSpPr>
            <a:spLocks noGrp="1"/>
          </p:cNvSpPr>
          <p:nvPr>
            <p:ph type="ftr" sz="quarter" idx="11"/>
          </p:nvPr>
        </p:nvSpPr>
        <p:spPr bwMode="auto">
          <a:xfrm rot="5400000">
            <a:off x="7077269" y="4181669"/>
            <a:ext cx="3657600" cy="384048"/>
          </a:xfrm>
        </p:spPr>
        <p:txBody>
          <a:bodyPr/>
          <a:lstStyle/>
          <a:p>
            <a:endParaRPr lang="ru-RU"/>
          </a:p>
        </p:txBody>
      </p:sp>
      <p:sp>
        <p:nvSpPr>
          <p:cNvPr id="10" name="Прямоугольник 9"/>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Прямоугольник 11"/>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4" name="Прямоугольник 13"/>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9" name="Прямоугольник 18"/>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Прямая соединительная линия 10"/>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8" name="Прямая соединительная линия 17"/>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0" name="Прямая соединительная линия 19"/>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6" name="Прямая соединительная линия 15"/>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5" name="Прямая соединительная линия 14"/>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2" name="Прямая соединительная линия 21"/>
          <p:cNvSpPr>
            <a:spLocks noChangeShapeType="1"/>
          </p:cNvSpPr>
          <p:nvPr/>
        </p:nvSpPr>
        <p:spPr bwMode="auto">
          <a:xfrm>
            <a:off x="9113856"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7" name="Прямоугольник 26"/>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Овал 20"/>
          <p:cNvSpPr/>
          <p:nvPr/>
        </p:nvSpPr>
        <p:spPr bwMode="auto">
          <a:xfrm>
            <a:off x="609600" y="3429000"/>
            <a:ext cx="1295400" cy="1295400"/>
          </a:xfrm>
          <a:prstGeom prst="ellipse">
            <a:avLst/>
          </a:prstGeom>
          <a:solidFill>
            <a:schemeClr val="accent1"/>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Овал 22"/>
          <p:cNvSpPr/>
          <p:nvPr/>
        </p:nvSpPr>
        <p:spPr bwMode="auto">
          <a:xfrm>
            <a:off x="1309632"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4" name="Овал 23"/>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Овал 25"/>
          <p:cNvSpPr/>
          <p:nvPr/>
        </p:nvSpPr>
        <p:spPr bwMode="auto">
          <a:xfrm>
            <a:off x="1664208" y="5788152"/>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5" name="Овал 24"/>
          <p:cNvSpPr/>
          <p:nvPr/>
        </p:nvSpPr>
        <p:spPr>
          <a:xfrm>
            <a:off x="1905000" y="4495800"/>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9" name="Номер слайда 28"/>
          <p:cNvSpPr>
            <a:spLocks noGrp="1"/>
          </p:cNvSpPr>
          <p:nvPr>
            <p:ph type="sldNum" sz="quarter" idx="12"/>
          </p:nvPr>
        </p:nvSpPr>
        <p:spPr bwMode="auto">
          <a:xfrm>
            <a:off x="1325544" y="4928702"/>
            <a:ext cx="609600" cy="517524"/>
          </a:xfrm>
        </p:spPr>
        <p:txBody>
          <a:bodyPr/>
          <a:lstStyle/>
          <a:p>
            <a:fld id="{FE8D4E23-8009-41B5-8A15-A6C0B06D928B}" type="slidenum">
              <a:rPr lang="ru-RU" smtClean="0"/>
              <a:pPr/>
              <a:t>‹#›</a:t>
            </a:fld>
            <a:endParaRPr lang="ru-RU"/>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a:t>Образец заголовка</a:t>
            </a:r>
            <a:endParaRPr kumimoji="0" lang="en-US"/>
          </a:p>
        </p:txBody>
      </p:sp>
      <p:sp>
        <p:nvSpPr>
          <p:cNvPr id="3" name="Вертикальный текст 2"/>
          <p:cNvSpPr>
            <a:spLocks noGrp="1"/>
          </p:cNvSpPr>
          <p:nvPr>
            <p:ph type="body" orient="vert" idx="1"/>
          </p:nvPr>
        </p:nvSpPr>
        <p:spPr/>
        <p:txBody>
          <a:bodyPr vert="eaVert"/>
          <a:lstStyle/>
          <a:p>
            <a:pPr lvl="0" eaLnBrk="1" latinLnBrk="0" hangingPunct="1"/>
            <a:r>
              <a:rPr lang="ru-RU"/>
              <a:t>Образец текста</a:t>
            </a:r>
          </a:p>
          <a:p>
            <a:pPr lvl="1" eaLnBrk="1" latinLnBrk="0" hangingPunct="1"/>
            <a:r>
              <a:rPr lang="ru-RU"/>
              <a:t>Второй уровень</a:t>
            </a:r>
          </a:p>
          <a:p>
            <a:pPr lvl="2" eaLnBrk="1" latinLnBrk="0" hangingPunct="1"/>
            <a:r>
              <a:rPr lang="ru-RU"/>
              <a:t>Третий уровень</a:t>
            </a:r>
          </a:p>
          <a:p>
            <a:pPr lvl="3" eaLnBrk="1" latinLnBrk="0" hangingPunct="1"/>
            <a:r>
              <a:rPr lang="ru-RU"/>
              <a:t>Четвертый уровень</a:t>
            </a:r>
          </a:p>
          <a:p>
            <a:pPr lvl="4" eaLnBrk="1" latinLnBrk="0" hangingPunct="1"/>
            <a:r>
              <a:rPr lang="ru-RU"/>
              <a:t>Пятый уровень</a:t>
            </a:r>
            <a:endParaRPr kumimoji="0" lang="en-US"/>
          </a:p>
        </p:txBody>
      </p:sp>
      <p:sp>
        <p:nvSpPr>
          <p:cNvPr id="4" name="Дата 3"/>
          <p:cNvSpPr>
            <a:spLocks noGrp="1"/>
          </p:cNvSpPr>
          <p:nvPr>
            <p:ph type="dt" sz="half" idx="10"/>
          </p:nvPr>
        </p:nvSpPr>
        <p:spPr/>
        <p:txBody>
          <a:bodyPr/>
          <a:lstStyle/>
          <a:p>
            <a:fld id="{F5CD1D2A-CF24-465F-8399-94F112C0D0AE}" type="datetimeFigureOut">
              <a:rPr lang="ru-RU" smtClean="0"/>
              <a:pPr/>
              <a:t>25.09.2025</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FE8D4E23-8009-41B5-8A15-A6C0B06D928B}"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9"/>
            <a:ext cx="1676400" cy="5851525"/>
          </a:xfrm>
        </p:spPr>
        <p:txBody>
          <a:bodyPr vert="eaVert"/>
          <a:lstStyle/>
          <a:p>
            <a:r>
              <a:rPr kumimoji="0" lang="ru-RU"/>
              <a:t>Образец заголовка</a:t>
            </a:r>
            <a:endParaRPr kumimoji="0" lang="en-US"/>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eaLnBrk="1" latinLnBrk="0" hangingPunct="1"/>
            <a:r>
              <a:rPr lang="ru-RU"/>
              <a:t>Образец текста</a:t>
            </a:r>
          </a:p>
          <a:p>
            <a:pPr lvl="1" eaLnBrk="1" latinLnBrk="0" hangingPunct="1"/>
            <a:r>
              <a:rPr lang="ru-RU"/>
              <a:t>Второй уровень</a:t>
            </a:r>
          </a:p>
          <a:p>
            <a:pPr lvl="2" eaLnBrk="1" latinLnBrk="0" hangingPunct="1"/>
            <a:r>
              <a:rPr lang="ru-RU"/>
              <a:t>Третий уровень</a:t>
            </a:r>
          </a:p>
          <a:p>
            <a:pPr lvl="3" eaLnBrk="1" latinLnBrk="0" hangingPunct="1"/>
            <a:r>
              <a:rPr lang="ru-RU"/>
              <a:t>Четвертый уровень</a:t>
            </a:r>
          </a:p>
          <a:p>
            <a:pPr lvl="4" eaLnBrk="1" latinLnBrk="0" hangingPunct="1"/>
            <a:r>
              <a:rPr lang="ru-RU"/>
              <a:t>Пятый уровень</a:t>
            </a:r>
            <a:endParaRPr kumimoji="0" lang="en-US"/>
          </a:p>
        </p:txBody>
      </p:sp>
      <p:sp>
        <p:nvSpPr>
          <p:cNvPr id="4" name="Дата 3"/>
          <p:cNvSpPr>
            <a:spLocks noGrp="1"/>
          </p:cNvSpPr>
          <p:nvPr>
            <p:ph type="dt" sz="half" idx="10"/>
          </p:nvPr>
        </p:nvSpPr>
        <p:spPr/>
        <p:txBody>
          <a:bodyPr/>
          <a:lstStyle/>
          <a:p>
            <a:fld id="{F5CD1D2A-CF24-465F-8399-94F112C0D0AE}" type="datetimeFigureOut">
              <a:rPr lang="ru-RU" smtClean="0"/>
              <a:pPr/>
              <a:t>25.09.2025</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FE8D4E23-8009-41B5-8A15-A6C0B06D928B}" type="slidenum">
              <a:rPr lang="ru-RU" smtClean="0"/>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a:t>Образец заголовка</a:t>
            </a:r>
            <a:endParaRPr kumimoji="0" lang="en-US"/>
          </a:p>
        </p:txBody>
      </p:sp>
      <p:sp>
        <p:nvSpPr>
          <p:cNvPr id="8" name="Содержимое 7"/>
          <p:cNvSpPr>
            <a:spLocks noGrp="1"/>
          </p:cNvSpPr>
          <p:nvPr>
            <p:ph sz="quarter" idx="1"/>
          </p:nvPr>
        </p:nvSpPr>
        <p:spPr>
          <a:xfrm>
            <a:off x="457200" y="1600200"/>
            <a:ext cx="7467600" cy="4873752"/>
          </a:xfrm>
        </p:spPr>
        <p:txBody>
          <a:bodyPr/>
          <a:lstStyle/>
          <a:p>
            <a:pPr lvl="0" eaLnBrk="1" latinLnBrk="0" hangingPunct="1"/>
            <a:r>
              <a:rPr lang="ru-RU"/>
              <a:t>Образец текста</a:t>
            </a:r>
          </a:p>
          <a:p>
            <a:pPr lvl="1" eaLnBrk="1" latinLnBrk="0" hangingPunct="1"/>
            <a:r>
              <a:rPr lang="ru-RU"/>
              <a:t>Второй уровень</a:t>
            </a:r>
          </a:p>
          <a:p>
            <a:pPr lvl="2" eaLnBrk="1" latinLnBrk="0" hangingPunct="1"/>
            <a:r>
              <a:rPr lang="ru-RU"/>
              <a:t>Третий уровень</a:t>
            </a:r>
          </a:p>
          <a:p>
            <a:pPr lvl="3" eaLnBrk="1" latinLnBrk="0" hangingPunct="1"/>
            <a:r>
              <a:rPr lang="ru-RU"/>
              <a:t>Четвертый уровень</a:t>
            </a:r>
          </a:p>
          <a:p>
            <a:pPr lvl="4" eaLnBrk="1" latinLnBrk="0" hangingPunct="1"/>
            <a:r>
              <a:rPr lang="ru-RU"/>
              <a:t>Пятый уровень</a:t>
            </a:r>
            <a:endParaRPr kumimoji="0" lang="en-US"/>
          </a:p>
        </p:txBody>
      </p:sp>
      <p:sp>
        <p:nvSpPr>
          <p:cNvPr id="7" name="Дата 6"/>
          <p:cNvSpPr>
            <a:spLocks noGrp="1"/>
          </p:cNvSpPr>
          <p:nvPr>
            <p:ph type="dt" sz="half" idx="14"/>
          </p:nvPr>
        </p:nvSpPr>
        <p:spPr/>
        <p:txBody>
          <a:bodyPr rtlCol="0"/>
          <a:lstStyle/>
          <a:p>
            <a:fld id="{F5CD1D2A-CF24-465F-8399-94F112C0D0AE}" type="datetimeFigureOut">
              <a:rPr lang="ru-RU" smtClean="0"/>
              <a:pPr/>
              <a:t>25.09.2025</a:t>
            </a:fld>
            <a:endParaRPr lang="ru-RU"/>
          </a:p>
        </p:txBody>
      </p:sp>
      <p:sp>
        <p:nvSpPr>
          <p:cNvPr id="9" name="Номер слайда 8"/>
          <p:cNvSpPr>
            <a:spLocks noGrp="1"/>
          </p:cNvSpPr>
          <p:nvPr>
            <p:ph type="sldNum" sz="quarter" idx="15"/>
          </p:nvPr>
        </p:nvSpPr>
        <p:spPr/>
        <p:txBody>
          <a:bodyPr rtlCol="0"/>
          <a:lstStyle/>
          <a:p>
            <a:fld id="{FE8D4E23-8009-41B5-8A15-A6C0B06D928B}" type="slidenum">
              <a:rPr lang="ru-RU" smtClean="0"/>
              <a:pPr/>
              <a:t>‹#›</a:t>
            </a:fld>
            <a:endParaRPr lang="ru-RU"/>
          </a:p>
        </p:txBody>
      </p:sp>
      <p:sp>
        <p:nvSpPr>
          <p:cNvPr id="10" name="Нижний колонтитул 9"/>
          <p:cNvSpPr>
            <a:spLocks noGrp="1"/>
          </p:cNvSpPr>
          <p:nvPr>
            <p:ph type="ftr" sz="quarter" idx="16"/>
          </p:nvPr>
        </p:nvSpPr>
        <p:spPr/>
        <p:txBody>
          <a:bodyPr rtlCol="0"/>
          <a:lstStyle/>
          <a:p>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bg>
      <p:bgRef idx="1001">
        <a:schemeClr val="bg2"/>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286000" y="2895600"/>
            <a:ext cx="6172200" cy="2053590"/>
          </a:xfrm>
        </p:spPr>
        <p:txBody>
          <a:bodyPr/>
          <a:lstStyle>
            <a:lvl1pPr algn="l">
              <a:buNone/>
              <a:defRPr sz="3000" b="1" cap="small" baseline="0"/>
            </a:lvl1pPr>
          </a:lstStyle>
          <a:p>
            <a:r>
              <a:rPr kumimoji="0" lang="ru-RU"/>
              <a:t>Образец заголовка</a:t>
            </a:r>
            <a:endParaRPr kumimoji="0" lang="en-US"/>
          </a:p>
        </p:txBody>
      </p:sp>
      <p:sp>
        <p:nvSpPr>
          <p:cNvPr id="3" name="Текст 2"/>
          <p:cNvSpPr>
            <a:spLocks noGrp="1"/>
          </p:cNvSpPr>
          <p:nvPr>
            <p:ph type="body" idx="1"/>
          </p:nvPr>
        </p:nvSpPr>
        <p:spPr>
          <a:xfrm>
            <a:off x="2286000" y="5010150"/>
            <a:ext cx="6172200" cy="1371600"/>
          </a:xfrm>
        </p:spPr>
        <p:txBody>
          <a:bodyPr anchor="t"/>
          <a:lstStyle>
            <a:lvl1pPr marL="0" indent="0">
              <a:buNone/>
              <a:defRPr sz="1800" b="1">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ru-RU"/>
              <a:t>Образец текста</a:t>
            </a:r>
          </a:p>
        </p:txBody>
      </p:sp>
      <p:sp>
        <p:nvSpPr>
          <p:cNvPr id="4" name="Дата 3"/>
          <p:cNvSpPr>
            <a:spLocks noGrp="1"/>
          </p:cNvSpPr>
          <p:nvPr>
            <p:ph type="dt" sz="half" idx="10"/>
          </p:nvPr>
        </p:nvSpPr>
        <p:spPr bwMode="auto">
          <a:xfrm rot="5400000">
            <a:off x="7763256" y="1170432"/>
            <a:ext cx="2286000" cy="381000"/>
          </a:xfrm>
        </p:spPr>
        <p:txBody>
          <a:bodyPr/>
          <a:lstStyle/>
          <a:p>
            <a:fld id="{F5CD1D2A-CF24-465F-8399-94F112C0D0AE}" type="datetimeFigureOut">
              <a:rPr lang="ru-RU" smtClean="0"/>
              <a:pPr/>
              <a:t>25.09.2025</a:t>
            </a:fld>
            <a:endParaRPr lang="ru-RU"/>
          </a:p>
        </p:txBody>
      </p:sp>
      <p:sp>
        <p:nvSpPr>
          <p:cNvPr id="5" name="Нижний колонтитул 4"/>
          <p:cNvSpPr>
            <a:spLocks noGrp="1"/>
          </p:cNvSpPr>
          <p:nvPr>
            <p:ph type="ftr" sz="quarter" idx="11"/>
          </p:nvPr>
        </p:nvSpPr>
        <p:spPr bwMode="auto">
          <a:xfrm rot="5400000">
            <a:off x="7077456" y="4178808"/>
            <a:ext cx="3657600" cy="384048"/>
          </a:xfrm>
        </p:spPr>
        <p:txBody>
          <a:bodyPr/>
          <a:lstStyle/>
          <a:p>
            <a:endParaRPr lang="ru-RU"/>
          </a:p>
        </p:txBody>
      </p:sp>
      <p:sp>
        <p:nvSpPr>
          <p:cNvPr id="9" name="Прямоугольник 8"/>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Прямоугольник 9"/>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Прямоугольник 10"/>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Прямоугольник 11"/>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Прямая соединительная линия 12"/>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Прямая соединительная линия 13"/>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5" name="Прямая соединительная линия 14"/>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6" name="Прямая соединительная линия 15"/>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7" name="Прямая соединительная линия 16"/>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8" name="Прямоугольник 17"/>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9" name="Овал 18"/>
          <p:cNvSpPr/>
          <p:nvPr/>
        </p:nvSpPr>
        <p:spPr bwMode="auto">
          <a:xfrm>
            <a:off x="609600" y="3429000"/>
            <a:ext cx="1295400" cy="129540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0" name="Овал 19"/>
          <p:cNvSpPr/>
          <p:nvPr/>
        </p:nvSpPr>
        <p:spPr bwMode="auto">
          <a:xfrm>
            <a:off x="1324704"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Овал 20"/>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2" name="Овал 21"/>
          <p:cNvSpPr/>
          <p:nvPr/>
        </p:nvSpPr>
        <p:spPr bwMode="auto">
          <a:xfrm>
            <a:off x="1664208" y="5791200"/>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Овал 22"/>
          <p:cNvSpPr/>
          <p:nvPr/>
        </p:nvSpPr>
        <p:spPr bwMode="auto">
          <a:xfrm>
            <a:off x="1879040" y="4479888"/>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Прямая соединительная линия 25"/>
          <p:cNvSpPr>
            <a:spLocks noChangeShapeType="1"/>
          </p:cNvSpPr>
          <p:nvPr/>
        </p:nvSpPr>
        <p:spPr bwMode="auto">
          <a:xfrm>
            <a:off x="9097944"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6" name="Номер слайда 5"/>
          <p:cNvSpPr>
            <a:spLocks noGrp="1"/>
          </p:cNvSpPr>
          <p:nvPr>
            <p:ph type="sldNum" sz="quarter" idx="12"/>
          </p:nvPr>
        </p:nvSpPr>
        <p:spPr bwMode="auto">
          <a:xfrm>
            <a:off x="1340616" y="4928702"/>
            <a:ext cx="609600" cy="517524"/>
          </a:xfrm>
        </p:spPr>
        <p:txBody>
          <a:bodyPr/>
          <a:lstStyle/>
          <a:p>
            <a:fld id="{FE8D4E23-8009-41B5-8A15-A6C0B06D928B}" type="slidenum">
              <a:rPr lang="ru-RU" smtClean="0"/>
              <a:pPr/>
              <a:t>‹#›</a:t>
            </a:fld>
            <a:endParaRPr lang="ru-RU"/>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a:t>Образец заголовка</a:t>
            </a:r>
            <a:endParaRPr kumimoji="0" lang="en-US"/>
          </a:p>
        </p:txBody>
      </p:sp>
      <p:sp>
        <p:nvSpPr>
          <p:cNvPr id="5" name="Дата 4"/>
          <p:cNvSpPr>
            <a:spLocks noGrp="1"/>
          </p:cNvSpPr>
          <p:nvPr>
            <p:ph type="dt" sz="half" idx="10"/>
          </p:nvPr>
        </p:nvSpPr>
        <p:spPr/>
        <p:txBody>
          <a:bodyPr/>
          <a:lstStyle/>
          <a:p>
            <a:fld id="{F5CD1D2A-CF24-465F-8399-94F112C0D0AE}" type="datetimeFigureOut">
              <a:rPr lang="ru-RU" smtClean="0"/>
              <a:pPr/>
              <a:t>25.09.2025</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FE8D4E23-8009-41B5-8A15-A6C0B06D928B}" type="slidenum">
              <a:rPr lang="ru-RU" smtClean="0"/>
              <a:pPr/>
              <a:t>‹#›</a:t>
            </a:fld>
            <a:endParaRPr lang="ru-RU"/>
          </a:p>
        </p:txBody>
      </p:sp>
      <p:sp>
        <p:nvSpPr>
          <p:cNvPr id="9" name="Содержимое 8"/>
          <p:cNvSpPr>
            <a:spLocks noGrp="1"/>
          </p:cNvSpPr>
          <p:nvPr>
            <p:ph sz="quarter" idx="1"/>
          </p:nvPr>
        </p:nvSpPr>
        <p:spPr>
          <a:xfrm>
            <a:off x="457200" y="1600200"/>
            <a:ext cx="3657600" cy="4572000"/>
          </a:xfrm>
        </p:spPr>
        <p:txBody>
          <a:bodyPr/>
          <a:lstStyle/>
          <a:p>
            <a:pPr lvl="0" eaLnBrk="1" latinLnBrk="0" hangingPunct="1"/>
            <a:r>
              <a:rPr lang="ru-RU"/>
              <a:t>Образец текста</a:t>
            </a:r>
          </a:p>
          <a:p>
            <a:pPr lvl="1" eaLnBrk="1" latinLnBrk="0" hangingPunct="1"/>
            <a:r>
              <a:rPr lang="ru-RU"/>
              <a:t>Второй уровень</a:t>
            </a:r>
          </a:p>
          <a:p>
            <a:pPr lvl="2" eaLnBrk="1" latinLnBrk="0" hangingPunct="1"/>
            <a:r>
              <a:rPr lang="ru-RU"/>
              <a:t>Третий уровень</a:t>
            </a:r>
          </a:p>
          <a:p>
            <a:pPr lvl="3" eaLnBrk="1" latinLnBrk="0" hangingPunct="1"/>
            <a:r>
              <a:rPr lang="ru-RU"/>
              <a:t>Четвертый уровень</a:t>
            </a:r>
          </a:p>
          <a:p>
            <a:pPr lvl="4" eaLnBrk="1" latinLnBrk="0" hangingPunct="1"/>
            <a:r>
              <a:rPr lang="ru-RU"/>
              <a:t>Пятый уровень</a:t>
            </a:r>
            <a:endParaRPr kumimoji="0" lang="en-US"/>
          </a:p>
        </p:txBody>
      </p:sp>
      <p:sp>
        <p:nvSpPr>
          <p:cNvPr id="11" name="Содержимое 10"/>
          <p:cNvSpPr>
            <a:spLocks noGrp="1"/>
          </p:cNvSpPr>
          <p:nvPr>
            <p:ph sz="quarter" idx="2"/>
          </p:nvPr>
        </p:nvSpPr>
        <p:spPr>
          <a:xfrm>
            <a:off x="4270248" y="1600200"/>
            <a:ext cx="3657600" cy="4572000"/>
          </a:xfrm>
        </p:spPr>
        <p:txBody>
          <a:bodyPr/>
          <a:lstStyle/>
          <a:p>
            <a:pPr lvl="0" eaLnBrk="1" latinLnBrk="0" hangingPunct="1"/>
            <a:r>
              <a:rPr lang="ru-RU"/>
              <a:t>Образец текста</a:t>
            </a:r>
          </a:p>
          <a:p>
            <a:pPr lvl="1" eaLnBrk="1" latinLnBrk="0" hangingPunct="1"/>
            <a:r>
              <a:rPr lang="ru-RU"/>
              <a:t>Второй уровень</a:t>
            </a:r>
          </a:p>
          <a:p>
            <a:pPr lvl="2" eaLnBrk="1" latinLnBrk="0" hangingPunct="1"/>
            <a:r>
              <a:rPr lang="ru-RU"/>
              <a:t>Третий уровень</a:t>
            </a:r>
          </a:p>
          <a:p>
            <a:pPr lvl="3" eaLnBrk="1" latinLnBrk="0" hangingPunct="1"/>
            <a:r>
              <a:rPr lang="ru-RU"/>
              <a:t>Четвертый уровень</a:t>
            </a:r>
          </a:p>
          <a:p>
            <a:pPr lvl="4" eaLnBrk="1" latinLnBrk="0" hangingPunct="1"/>
            <a:r>
              <a:rPr lang="ru-RU"/>
              <a:t>Пятый уровень</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7543800" cy="1143000"/>
          </a:xfrm>
        </p:spPr>
        <p:txBody>
          <a:bodyPr anchor="b"/>
          <a:lstStyle>
            <a:lvl1pPr>
              <a:defRPr/>
            </a:lvl1pPr>
          </a:lstStyle>
          <a:p>
            <a:r>
              <a:rPr kumimoji="0" lang="ru-RU"/>
              <a:t>Образец заголовка</a:t>
            </a:r>
            <a:endParaRPr kumimoji="0" lang="en-US"/>
          </a:p>
        </p:txBody>
      </p:sp>
      <p:sp>
        <p:nvSpPr>
          <p:cNvPr id="7" name="Дата 6"/>
          <p:cNvSpPr>
            <a:spLocks noGrp="1"/>
          </p:cNvSpPr>
          <p:nvPr>
            <p:ph type="dt" sz="half" idx="10"/>
          </p:nvPr>
        </p:nvSpPr>
        <p:spPr/>
        <p:txBody>
          <a:bodyPr/>
          <a:lstStyle/>
          <a:p>
            <a:fld id="{F5CD1D2A-CF24-465F-8399-94F112C0D0AE}" type="datetimeFigureOut">
              <a:rPr lang="ru-RU" smtClean="0"/>
              <a:pPr/>
              <a:t>25.09.2025</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FE8D4E23-8009-41B5-8A15-A6C0B06D928B}" type="slidenum">
              <a:rPr lang="ru-RU" smtClean="0"/>
              <a:pPr/>
              <a:t>‹#›</a:t>
            </a:fld>
            <a:endParaRPr lang="ru-RU"/>
          </a:p>
        </p:txBody>
      </p:sp>
      <p:sp>
        <p:nvSpPr>
          <p:cNvPr id="11" name="Содержимое 10"/>
          <p:cNvSpPr>
            <a:spLocks noGrp="1"/>
          </p:cNvSpPr>
          <p:nvPr>
            <p:ph sz="quarter" idx="2"/>
          </p:nvPr>
        </p:nvSpPr>
        <p:spPr>
          <a:xfrm>
            <a:off x="457200" y="2362200"/>
            <a:ext cx="3657600" cy="3886200"/>
          </a:xfrm>
        </p:spPr>
        <p:txBody>
          <a:bodyPr/>
          <a:lstStyle/>
          <a:p>
            <a:pPr lvl="0" eaLnBrk="1" latinLnBrk="0" hangingPunct="1"/>
            <a:r>
              <a:rPr lang="ru-RU"/>
              <a:t>Образец текста</a:t>
            </a:r>
          </a:p>
          <a:p>
            <a:pPr lvl="1" eaLnBrk="1" latinLnBrk="0" hangingPunct="1"/>
            <a:r>
              <a:rPr lang="ru-RU"/>
              <a:t>Второй уровень</a:t>
            </a:r>
          </a:p>
          <a:p>
            <a:pPr lvl="2" eaLnBrk="1" latinLnBrk="0" hangingPunct="1"/>
            <a:r>
              <a:rPr lang="ru-RU"/>
              <a:t>Третий уровень</a:t>
            </a:r>
          </a:p>
          <a:p>
            <a:pPr lvl="3" eaLnBrk="1" latinLnBrk="0" hangingPunct="1"/>
            <a:r>
              <a:rPr lang="ru-RU"/>
              <a:t>Четвертый уровень</a:t>
            </a:r>
          </a:p>
          <a:p>
            <a:pPr lvl="4" eaLnBrk="1" latinLnBrk="0" hangingPunct="1"/>
            <a:r>
              <a:rPr lang="ru-RU"/>
              <a:t>Пятый уровень</a:t>
            </a:r>
            <a:endParaRPr kumimoji="0" lang="en-US"/>
          </a:p>
        </p:txBody>
      </p:sp>
      <p:sp>
        <p:nvSpPr>
          <p:cNvPr id="13" name="Содержимое 12"/>
          <p:cNvSpPr>
            <a:spLocks noGrp="1"/>
          </p:cNvSpPr>
          <p:nvPr>
            <p:ph sz="quarter" idx="4"/>
          </p:nvPr>
        </p:nvSpPr>
        <p:spPr>
          <a:xfrm>
            <a:off x="4371975" y="2362200"/>
            <a:ext cx="3657600" cy="3886200"/>
          </a:xfrm>
        </p:spPr>
        <p:txBody>
          <a:bodyPr/>
          <a:lstStyle/>
          <a:p>
            <a:pPr lvl="0" eaLnBrk="1" latinLnBrk="0" hangingPunct="1"/>
            <a:r>
              <a:rPr lang="ru-RU"/>
              <a:t>Образец текста</a:t>
            </a:r>
          </a:p>
          <a:p>
            <a:pPr lvl="1" eaLnBrk="1" latinLnBrk="0" hangingPunct="1"/>
            <a:r>
              <a:rPr lang="ru-RU"/>
              <a:t>Второй уровень</a:t>
            </a:r>
          </a:p>
          <a:p>
            <a:pPr lvl="2" eaLnBrk="1" latinLnBrk="0" hangingPunct="1"/>
            <a:r>
              <a:rPr lang="ru-RU"/>
              <a:t>Третий уровень</a:t>
            </a:r>
          </a:p>
          <a:p>
            <a:pPr lvl="3" eaLnBrk="1" latinLnBrk="0" hangingPunct="1"/>
            <a:r>
              <a:rPr lang="ru-RU"/>
              <a:t>Четвертый уровень</a:t>
            </a:r>
          </a:p>
          <a:p>
            <a:pPr lvl="4" eaLnBrk="1" latinLnBrk="0" hangingPunct="1"/>
            <a:r>
              <a:rPr lang="ru-RU"/>
              <a:t>Пятый уровень</a:t>
            </a:r>
            <a:endParaRPr kumimoji="0" lang="en-US"/>
          </a:p>
        </p:txBody>
      </p:sp>
      <p:sp>
        <p:nvSpPr>
          <p:cNvPr id="12" name="Текст 11"/>
          <p:cNvSpPr>
            <a:spLocks noGrp="1"/>
          </p:cNvSpPr>
          <p:nvPr>
            <p:ph type="body" sz="quarter" idx="1"/>
          </p:nvPr>
        </p:nvSpPr>
        <p:spPr>
          <a:xfrm>
            <a:off x="4572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ru-RU"/>
              <a:t>Образец текста</a:t>
            </a:r>
          </a:p>
        </p:txBody>
      </p:sp>
      <p:sp>
        <p:nvSpPr>
          <p:cNvPr id="14" name="Текст 13"/>
          <p:cNvSpPr>
            <a:spLocks noGrp="1"/>
          </p:cNvSpPr>
          <p:nvPr>
            <p:ph type="body" sz="quarter" idx="3"/>
          </p:nvPr>
        </p:nvSpPr>
        <p:spPr>
          <a:xfrm>
            <a:off x="43434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ru-RU"/>
              <a:t>Образец текста</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a:t>Образец заголовка</a:t>
            </a:r>
            <a:endParaRPr kumimoji="0" lang="en-US"/>
          </a:p>
        </p:txBody>
      </p:sp>
      <p:sp>
        <p:nvSpPr>
          <p:cNvPr id="6" name="Дата 5"/>
          <p:cNvSpPr>
            <a:spLocks noGrp="1"/>
          </p:cNvSpPr>
          <p:nvPr>
            <p:ph type="dt" sz="half" idx="10"/>
          </p:nvPr>
        </p:nvSpPr>
        <p:spPr/>
        <p:txBody>
          <a:bodyPr rtlCol="0"/>
          <a:lstStyle/>
          <a:p>
            <a:fld id="{F5CD1D2A-CF24-465F-8399-94F112C0D0AE}" type="datetimeFigureOut">
              <a:rPr lang="ru-RU" smtClean="0"/>
              <a:pPr/>
              <a:t>25.09.2025</a:t>
            </a:fld>
            <a:endParaRPr lang="ru-RU"/>
          </a:p>
        </p:txBody>
      </p:sp>
      <p:sp>
        <p:nvSpPr>
          <p:cNvPr id="7" name="Номер слайда 6"/>
          <p:cNvSpPr>
            <a:spLocks noGrp="1"/>
          </p:cNvSpPr>
          <p:nvPr>
            <p:ph type="sldNum" sz="quarter" idx="11"/>
          </p:nvPr>
        </p:nvSpPr>
        <p:spPr/>
        <p:txBody>
          <a:bodyPr rtlCol="0"/>
          <a:lstStyle/>
          <a:p>
            <a:fld id="{FE8D4E23-8009-41B5-8A15-A6C0B06D928B}" type="slidenum">
              <a:rPr lang="ru-RU" smtClean="0"/>
              <a:pPr/>
              <a:t>‹#›</a:t>
            </a:fld>
            <a:endParaRPr lang="ru-RU"/>
          </a:p>
        </p:txBody>
      </p:sp>
      <p:sp>
        <p:nvSpPr>
          <p:cNvPr id="8" name="Нижний колонтитул 7"/>
          <p:cNvSpPr>
            <a:spLocks noGrp="1"/>
          </p:cNvSpPr>
          <p:nvPr>
            <p:ph type="ftr" sz="quarter" idx="12"/>
          </p:nvPr>
        </p:nvSpPr>
        <p:spPr/>
        <p:txBody>
          <a:bodyPr rtlCol="0"/>
          <a:lstStyle/>
          <a:p>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F5CD1D2A-CF24-465F-8399-94F112C0D0AE}" type="datetimeFigureOut">
              <a:rPr lang="ru-RU" smtClean="0"/>
              <a:pPr/>
              <a:t>25.09.2025</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FE8D4E23-8009-41B5-8A15-A6C0B06D928B}"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Объект с подписью">
    <p:bg>
      <p:bgRef idx="1001">
        <a:schemeClr val="bg1"/>
      </p:bgRef>
    </p:bg>
    <p:spTree>
      <p:nvGrpSpPr>
        <p:cNvPr id="1" name=""/>
        <p:cNvGrpSpPr/>
        <p:nvPr/>
      </p:nvGrpSpPr>
      <p:grpSpPr>
        <a:xfrm>
          <a:off x="0" y="0"/>
          <a:ext cx="0" cy="0"/>
          <a:chOff x="0" y="0"/>
          <a:chExt cx="0" cy="0"/>
        </a:xfrm>
      </p:grpSpPr>
      <p:sp>
        <p:nvSpPr>
          <p:cNvPr id="10" name="Прямая соединительная линия 9"/>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 name="Заголовок 1"/>
          <p:cNvSpPr>
            <a:spLocks noGrp="1"/>
          </p:cNvSpPr>
          <p:nvPr>
            <p:ph type="title"/>
          </p:nvPr>
        </p:nvSpPr>
        <p:spPr>
          <a:xfrm rot="5400000">
            <a:off x="3371850" y="3200400"/>
            <a:ext cx="6309360" cy="457200"/>
          </a:xfrm>
        </p:spPr>
        <p:txBody>
          <a:bodyPr anchor="b"/>
          <a:lstStyle>
            <a:lvl1pPr algn="l">
              <a:buNone/>
              <a:defRPr sz="2000" b="1" cap="small" baseline="0"/>
            </a:lvl1pPr>
          </a:lstStyle>
          <a:p>
            <a:r>
              <a:rPr kumimoji="0" lang="ru-RU"/>
              <a:t>Образец заголовка</a:t>
            </a:r>
            <a:endParaRPr kumimoji="0" lang="en-US"/>
          </a:p>
        </p:txBody>
      </p:sp>
      <p:sp>
        <p:nvSpPr>
          <p:cNvPr id="3" name="Текст 2"/>
          <p:cNvSpPr>
            <a:spLocks noGrp="1"/>
          </p:cNvSpPr>
          <p:nvPr>
            <p:ph type="body" idx="2"/>
          </p:nvPr>
        </p:nvSpPr>
        <p:spPr>
          <a:xfrm>
            <a:off x="6812280" y="274320"/>
            <a:ext cx="1527048" cy="4983480"/>
          </a:xfrm>
        </p:spPr>
        <p:txBody>
          <a:bodyPr/>
          <a:lstStyle>
            <a:lvl1pPr marL="0" indent="0">
              <a:spcBef>
                <a:spcPts val="400"/>
              </a:spcBef>
              <a:spcAft>
                <a:spcPts val="1000"/>
              </a:spcAft>
              <a:buNone/>
              <a:defRPr sz="1200"/>
            </a:lvl1pPr>
            <a:lvl2pPr>
              <a:buNone/>
              <a:defRPr sz="1200"/>
            </a:lvl2pPr>
            <a:lvl3pPr>
              <a:buNone/>
              <a:defRPr sz="1000"/>
            </a:lvl3pPr>
            <a:lvl4pPr>
              <a:buNone/>
              <a:defRPr sz="900"/>
            </a:lvl4pPr>
            <a:lvl5pPr>
              <a:buNone/>
              <a:defRPr sz="900"/>
            </a:lvl5pPr>
          </a:lstStyle>
          <a:p>
            <a:pPr lvl="0" eaLnBrk="1" latinLnBrk="0" hangingPunct="1"/>
            <a:r>
              <a:rPr kumimoji="0" lang="ru-RU"/>
              <a:t>Образец текста</a:t>
            </a:r>
          </a:p>
        </p:txBody>
      </p:sp>
      <p:sp>
        <p:nvSpPr>
          <p:cNvPr id="8" name="Прямая соединительная линия 7"/>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9" name="Прямая соединительная линия 8"/>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1" name="Прямая соединительная линия 10"/>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Прямоугольник 11"/>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Прямая соединительная линия 12"/>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Овал 13"/>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8" name="Содержимое 17"/>
          <p:cNvSpPr>
            <a:spLocks noGrp="1"/>
          </p:cNvSpPr>
          <p:nvPr>
            <p:ph sz="quarter" idx="1"/>
          </p:nvPr>
        </p:nvSpPr>
        <p:spPr>
          <a:xfrm>
            <a:off x="304800" y="274320"/>
            <a:ext cx="5638800" cy="6327648"/>
          </a:xfrm>
        </p:spPr>
        <p:txBody>
          <a:bodyPr/>
          <a:lstStyle/>
          <a:p>
            <a:pPr lvl="0" eaLnBrk="1" latinLnBrk="0" hangingPunct="1"/>
            <a:r>
              <a:rPr lang="ru-RU"/>
              <a:t>Образец текста</a:t>
            </a:r>
          </a:p>
          <a:p>
            <a:pPr lvl="1" eaLnBrk="1" latinLnBrk="0" hangingPunct="1"/>
            <a:r>
              <a:rPr lang="ru-RU"/>
              <a:t>Второй уровень</a:t>
            </a:r>
          </a:p>
          <a:p>
            <a:pPr lvl="2" eaLnBrk="1" latinLnBrk="0" hangingPunct="1"/>
            <a:r>
              <a:rPr lang="ru-RU"/>
              <a:t>Третий уровень</a:t>
            </a:r>
          </a:p>
          <a:p>
            <a:pPr lvl="3" eaLnBrk="1" latinLnBrk="0" hangingPunct="1"/>
            <a:r>
              <a:rPr lang="ru-RU"/>
              <a:t>Четвертый уровень</a:t>
            </a:r>
          </a:p>
          <a:p>
            <a:pPr lvl="4" eaLnBrk="1" latinLnBrk="0" hangingPunct="1"/>
            <a:r>
              <a:rPr lang="ru-RU"/>
              <a:t>Пятый уровень</a:t>
            </a:r>
            <a:endParaRPr kumimoji="0" lang="en-US"/>
          </a:p>
        </p:txBody>
      </p:sp>
      <p:sp>
        <p:nvSpPr>
          <p:cNvPr id="21" name="Дата 20"/>
          <p:cNvSpPr>
            <a:spLocks noGrp="1"/>
          </p:cNvSpPr>
          <p:nvPr>
            <p:ph type="dt" sz="half" idx="14"/>
          </p:nvPr>
        </p:nvSpPr>
        <p:spPr/>
        <p:txBody>
          <a:bodyPr rtlCol="0"/>
          <a:lstStyle/>
          <a:p>
            <a:fld id="{F5CD1D2A-CF24-465F-8399-94F112C0D0AE}" type="datetimeFigureOut">
              <a:rPr lang="ru-RU" smtClean="0"/>
              <a:pPr/>
              <a:t>25.09.2025</a:t>
            </a:fld>
            <a:endParaRPr lang="ru-RU"/>
          </a:p>
        </p:txBody>
      </p:sp>
      <p:sp>
        <p:nvSpPr>
          <p:cNvPr id="22" name="Номер слайда 21"/>
          <p:cNvSpPr>
            <a:spLocks noGrp="1"/>
          </p:cNvSpPr>
          <p:nvPr>
            <p:ph type="sldNum" sz="quarter" idx="15"/>
          </p:nvPr>
        </p:nvSpPr>
        <p:spPr/>
        <p:txBody>
          <a:bodyPr rtlCol="0"/>
          <a:lstStyle/>
          <a:p>
            <a:fld id="{FE8D4E23-8009-41B5-8A15-A6C0B06D928B}" type="slidenum">
              <a:rPr lang="ru-RU" smtClean="0"/>
              <a:pPr/>
              <a:t>‹#›</a:t>
            </a:fld>
            <a:endParaRPr lang="ru-RU"/>
          </a:p>
        </p:txBody>
      </p:sp>
      <p:sp>
        <p:nvSpPr>
          <p:cNvPr id="23" name="Нижний колонтитул 22"/>
          <p:cNvSpPr>
            <a:spLocks noGrp="1"/>
          </p:cNvSpPr>
          <p:nvPr>
            <p:ph type="ftr" sz="quarter" idx="16"/>
          </p:nvPr>
        </p:nvSpPr>
        <p:spPr/>
        <p:txBody>
          <a:bodyPr rtlCol="0"/>
          <a:lstStyle/>
          <a:p>
            <a:endParaRPr lang="ru-RU"/>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9" name="Прямая соединительная линия 8"/>
          <p:cNvSpPr>
            <a:spLocks noChangeShapeType="1"/>
          </p:cNvSpPr>
          <p:nvPr/>
        </p:nvSpPr>
        <p:spPr bwMode="auto">
          <a:xfrm>
            <a:off x="87630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Овал 12"/>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 name="Заголовок 1"/>
          <p:cNvSpPr>
            <a:spLocks noGrp="1"/>
          </p:cNvSpPr>
          <p:nvPr>
            <p:ph type="title"/>
          </p:nvPr>
        </p:nvSpPr>
        <p:spPr>
          <a:xfrm rot="5400000">
            <a:off x="3350133" y="3200400"/>
            <a:ext cx="6309360" cy="457200"/>
          </a:xfrm>
        </p:spPr>
        <p:txBody>
          <a:bodyPr anchor="b"/>
          <a:lstStyle>
            <a:lvl1pPr algn="l">
              <a:buNone/>
              <a:defRPr sz="2000" b="1"/>
            </a:lvl1pPr>
          </a:lstStyle>
          <a:p>
            <a:r>
              <a:rPr kumimoji="0" lang="ru-RU"/>
              <a:t>Образец заголовка</a:t>
            </a:r>
            <a:endParaRPr kumimoji="0" lang="en-US"/>
          </a:p>
        </p:txBody>
      </p:sp>
      <p:sp>
        <p:nvSpPr>
          <p:cNvPr id="3" name="Рисунок 2"/>
          <p:cNvSpPr>
            <a:spLocks noGrp="1"/>
          </p:cNvSpPr>
          <p:nvPr>
            <p:ph type="pic" idx="1"/>
          </p:nvPr>
        </p:nvSpPr>
        <p:spPr>
          <a:xfrm>
            <a:off x="0" y="0"/>
            <a:ext cx="6172200" cy="6858000"/>
          </a:xfrm>
          <a:solidFill>
            <a:schemeClr val="bg2"/>
          </a:solidFill>
          <a:ln w="1270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lstStyle>
            <a:lvl1pPr marL="0" indent="0">
              <a:buNone/>
              <a:defRPr sz="3200"/>
            </a:lvl1pPr>
          </a:lstStyle>
          <a:p>
            <a:pPr algn="ctr" eaLnBrk="1" latinLnBrk="0" hangingPunct="1">
              <a:buFontTx/>
              <a:buNone/>
            </a:pPr>
            <a:r>
              <a:rPr kumimoji="0" lang="ru-RU"/>
              <a:t>Вставка рисунка</a:t>
            </a:r>
            <a:endParaRPr kumimoji="0" lang="en-US" dirty="0"/>
          </a:p>
        </p:txBody>
      </p:sp>
      <p:sp>
        <p:nvSpPr>
          <p:cNvPr id="4" name="Текст 3"/>
          <p:cNvSpPr>
            <a:spLocks noGrp="1"/>
          </p:cNvSpPr>
          <p:nvPr>
            <p:ph type="body" sz="half" idx="2"/>
          </p:nvPr>
        </p:nvSpPr>
        <p:spPr>
          <a:xfrm>
            <a:off x="6765798" y="264795"/>
            <a:ext cx="1524000" cy="4956048"/>
          </a:xfrm>
        </p:spPr>
        <p:txBody>
          <a:bodyPr rot="0" spcFirstLastPara="0" vertOverflow="overflow" horzOverflow="overflow" vert="horz" wrap="square" lIns="91440" tIns="45720" rIns="91440" bIns="45720" numCol="1" spcCol="274320" rtlCol="0" fromWordArt="0" anchor="t" anchorCtr="0" forceAA="0" compatLnSpc="1">
            <a:normAutofit/>
          </a:bodyPr>
          <a:lstStyle>
            <a:lvl1pPr marL="0" indent="0">
              <a:spcBef>
                <a:spcPts val="100"/>
              </a:spcBef>
              <a:spcAft>
                <a:spcPts val="400"/>
              </a:spcAft>
              <a:buFontTx/>
              <a:buNone/>
              <a:defRPr sz="1200"/>
            </a:lvl1pPr>
            <a:lvl2pPr>
              <a:defRPr sz="1200"/>
            </a:lvl2pPr>
            <a:lvl3pPr>
              <a:defRPr sz="1000"/>
            </a:lvl3pPr>
            <a:lvl4pPr>
              <a:defRPr sz="900"/>
            </a:lvl4pPr>
            <a:lvl5pPr>
              <a:defRPr sz="900"/>
            </a:lvl5pPr>
          </a:lstStyle>
          <a:p>
            <a:pPr lvl="0" eaLnBrk="1" latinLnBrk="0" hangingPunct="1"/>
            <a:r>
              <a:rPr kumimoji="0" lang="ru-RU"/>
              <a:t>Образец текста</a:t>
            </a:r>
          </a:p>
        </p:txBody>
      </p:sp>
      <p:sp>
        <p:nvSpPr>
          <p:cNvPr id="10" name="Прямая соединительная линия 9"/>
          <p:cNvSpPr>
            <a:spLocks noChangeShapeType="1"/>
          </p:cNvSpPr>
          <p:nvPr/>
        </p:nvSpPr>
        <p:spPr bwMode="auto">
          <a:xfrm>
            <a:off x="8991600" y="0"/>
            <a:ext cx="0" cy="6858000"/>
          </a:xfrm>
          <a:prstGeom prst="lin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1" name="Прямоугольник 10"/>
          <p:cNvSpPr/>
          <p:nvPr/>
        </p:nvSpPr>
        <p:spPr bwMode="auto">
          <a:xfrm>
            <a:off x="8839200" y="0"/>
            <a:ext cx="304800" cy="6858000"/>
          </a:xfrm>
          <a:prstGeom prst="rect">
            <a:avLst/>
          </a:prstGeom>
          <a:solidFill>
            <a:schemeClr val="accent1">
              <a:tint val="6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Прямая соединительная линия 11"/>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9" name="Прямая соединительная линия 18"/>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0" name="Прямая соединительная линия 19"/>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7" name="Дата 16"/>
          <p:cNvSpPr>
            <a:spLocks noGrp="1"/>
          </p:cNvSpPr>
          <p:nvPr>
            <p:ph type="dt" sz="half" idx="10"/>
          </p:nvPr>
        </p:nvSpPr>
        <p:spPr/>
        <p:txBody>
          <a:bodyPr rtlCol="0"/>
          <a:lstStyle/>
          <a:p>
            <a:fld id="{F5CD1D2A-CF24-465F-8399-94F112C0D0AE}" type="datetimeFigureOut">
              <a:rPr lang="ru-RU" smtClean="0"/>
              <a:pPr/>
              <a:t>25.09.2025</a:t>
            </a:fld>
            <a:endParaRPr lang="ru-RU"/>
          </a:p>
        </p:txBody>
      </p:sp>
      <p:sp>
        <p:nvSpPr>
          <p:cNvPr id="18" name="Номер слайда 17"/>
          <p:cNvSpPr>
            <a:spLocks noGrp="1"/>
          </p:cNvSpPr>
          <p:nvPr>
            <p:ph type="sldNum" sz="quarter" idx="11"/>
          </p:nvPr>
        </p:nvSpPr>
        <p:spPr/>
        <p:txBody>
          <a:bodyPr rtlCol="0"/>
          <a:lstStyle/>
          <a:p>
            <a:fld id="{FE8D4E23-8009-41B5-8A15-A6C0B06D928B}" type="slidenum">
              <a:rPr lang="ru-RU" smtClean="0"/>
              <a:pPr/>
              <a:t>‹#›</a:t>
            </a:fld>
            <a:endParaRPr lang="ru-RU"/>
          </a:p>
        </p:txBody>
      </p:sp>
      <p:sp>
        <p:nvSpPr>
          <p:cNvPr id="21" name="Нижний колонтитул 20"/>
          <p:cNvSpPr>
            <a:spLocks noGrp="1"/>
          </p:cNvSpPr>
          <p:nvPr>
            <p:ph type="ftr" sz="quarter" idx="12"/>
          </p:nvPr>
        </p:nvSpPr>
        <p:spPr/>
        <p:txBody>
          <a:bodyPr rtlCol="0"/>
          <a:lstStyle/>
          <a:p>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6" name="Прямая соединительная линия 15"/>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2" name="Заголовок 21"/>
          <p:cNvSpPr>
            <a:spLocks noGrp="1"/>
          </p:cNvSpPr>
          <p:nvPr>
            <p:ph type="title"/>
          </p:nvPr>
        </p:nvSpPr>
        <p:spPr>
          <a:xfrm>
            <a:off x="457200" y="274638"/>
            <a:ext cx="7467600" cy="1143000"/>
          </a:xfrm>
          <a:prstGeom prst="rect">
            <a:avLst/>
          </a:prstGeom>
        </p:spPr>
        <p:txBody>
          <a:bodyPr vert="horz" anchor="b">
            <a:normAutofit/>
          </a:bodyPr>
          <a:lstStyle/>
          <a:p>
            <a:r>
              <a:rPr kumimoji="0" lang="ru-RU"/>
              <a:t>Образец заголовка</a:t>
            </a:r>
            <a:endParaRPr kumimoji="0" lang="en-US"/>
          </a:p>
        </p:txBody>
      </p:sp>
      <p:sp>
        <p:nvSpPr>
          <p:cNvPr id="13" name="Текст 12"/>
          <p:cNvSpPr>
            <a:spLocks noGrp="1"/>
          </p:cNvSpPr>
          <p:nvPr>
            <p:ph type="body" idx="1"/>
          </p:nvPr>
        </p:nvSpPr>
        <p:spPr>
          <a:xfrm>
            <a:off x="457200" y="1600200"/>
            <a:ext cx="7467600" cy="4873752"/>
          </a:xfrm>
          <a:prstGeom prst="rect">
            <a:avLst/>
          </a:prstGeom>
        </p:spPr>
        <p:txBody>
          <a:bodyPr vert="horz">
            <a:normAutofit/>
          </a:bodyPr>
          <a:lstStyle/>
          <a:p>
            <a:pPr lvl="0" eaLnBrk="1" latinLnBrk="0" hangingPunct="1"/>
            <a:r>
              <a:rPr kumimoji="0" lang="ru-RU"/>
              <a:t>Образец текста</a:t>
            </a:r>
          </a:p>
          <a:p>
            <a:pPr lvl="1" eaLnBrk="1" latinLnBrk="0" hangingPunct="1"/>
            <a:r>
              <a:rPr kumimoji="0" lang="ru-RU"/>
              <a:t>Второй уровень</a:t>
            </a:r>
          </a:p>
          <a:p>
            <a:pPr lvl="2" eaLnBrk="1" latinLnBrk="0" hangingPunct="1"/>
            <a:r>
              <a:rPr kumimoji="0" lang="ru-RU"/>
              <a:t>Третий уровень</a:t>
            </a:r>
          </a:p>
          <a:p>
            <a:pPr lvl="3" eaLnBrk="1" latinLnBrk="0" hangingPunct="1"/>
            <a:r>
              <a:rPr kumimoji="0" lang="ru-RU"/>
              <a:t>Четвертый уровень</a:t>
            </a:r>
          </a:p>
          <a:p>
            <a:pPr lvl="4" eaLnBrk="1" latinLnBrk="0" hangingPunct="1"/>
            <a:r>
              <a:rPr kumimoji="0" lang="ru-RU"/>
              <a:t>Пятый уровень</a:t>
            </a:r>
            <a:endParaRPr kumimoji="0" lang="en-US"/>
          </a:p>
        </p:txBody>
      </p:sp>
      <p:sp>
        <p:nvSpPr>
          <p:cNvPr id="14" name="Дата 13"/>
          <p:cNvSpPr>
            <a:spLocks noGrp="1"/>
          </p:cNvSpPr>
          <p:nvPr>
            <p:ph type="dt" sz="half" idx="2"/>
          </p:nvPr>
        </p:nvSpPr>
        <p:spPr>
          <a:xfrm rot="5400000">
            <a:off x="7589520" y="1081851"/>
            <a:ext cx="2011680" cy="384048"/>
          </a:xfrm>
          <a:prstGeom prst="rect">
            <a:avLst/>
          </a:prstGeom>
        </p:spPr>
        <p:txBody>
          <a:bodyPr vert="horz" anchor="ctr" anchorCtr="0"/>
          <a:lstStyle>
            <a:lvl1pPr algn="r" eaLnBrk="1" latinLnBrk="0" hangingPunct="1">
              <a:defRPr kumimoji="0" sz="1200">
                <a:solidFill>
                  <a:schemeClr val="tx2"/>
                </a:solidFill>
              </a:defRPr>
            </a:lvl1pPr>
          </a:lstStyle>
          <a:p>
            <a:fld id="{F5CD1D2A-CF24-465F-8399-94F112C0D0AE}" type="datetimeFigureOut">
              <a:rPr lang="ru-RU" smtClean="0"/>
              <a:pPr/>
              <a:t>25.09.2025</a:t>
            </a:fld>
            <a:endParaRPr lang="ru-RU"/>
          </a:p>
        </p:txBody>
      </p:sp>
      <p:sp>
        <p:nvSpPr>
          <p:cNvPr id="3" name="Нижний колонтитул 2"/>
          <p:cNvSpPr>
            <a:spLocks noGrp="1"/>
          </p:cNvSpPr>
          <p:nvPr>
            <p:ph type="ftr" sz="quarter" idx="3"/>
          </p:nvPr>
        </p:nvSpPr>
        <p:spPr>
          <a:xfrm rot="5400000">
            <a:off x="6990186" y="3737240"/>
            <a:ext cx="3200400" cy="365760"/>
          </a:xfrm>
          <a:prstGeom prst="rect">
            <a:avLst/>
          </a:prstGeom>
        </p:spPr>
        <p:txBody>
          <a:bodyPr vert="horz" anchor="ctr" anchorCtr="0"/>
          <a:lstStyle>
            <a:lvl1pPr algn="l" eaLnBrk="1" latinLnBrk="0" hangingPunct="1">
              <a:defRPr kumimoji="0" sz="1200">
                <a:solidFill>
                  <a:schemeClr val="tx2"/>
                </a:solidFill>
              </a:defRPr>
            </a:lvl1pPr>
          </a:lstStyle>
          <a:p>
            <a:endParaRPr lang="ru-RU"/>
          </a:p>
        </p:txBody>
      </p:sp>
      <p:sp>
        <p:nvSpPr>
          <p:cNvPr id="7" name="Прямая соединительная линия 6"/>
          <p:cNvSpPr>
            <a:spLocks noChangeShapeType="1"/>
          </p:cNvSpPr>
          <p:nvPr/>
        </p:nvSpPr>
        <p:spPr bwMode="auto">
          <a:xfrm>
            <a:off x="76200"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9" name="Прямая соединительная линия 8"/>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0" name="Прямоугольник 9"/>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Прямая соединительная линия 10"/>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Овал 11"/>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Номер слайда 22"/>
          <p:cNvSpPr>
            <a:spLocks noGrp="1"/>
          </p:cNvSpPr>
          <p:nvPr>
            <p:ph type="sldNum" sz="quarter" idx="4"/>
          </p:nvPr>
        </p:nvSpPr>
        <p:spPr>
          <a:xfrm>
            <a:off x="8129016" y="5734050"/>
            <a:ext cx="609600" cy="521208"/>
          </a:xfrm>
          <a:prstGeom prst="rect">
            <a:avLst/>
          </a:prstGeom>
        </p:spPr>
        <p:txBody>
          <a:bodyPr vert="horz" anchor="ctr"/>
          <a:lstStyle>
            <a:lvl1pPr algn="ctr" eaLnBrk="1" latinLnBrk="0" hangingPunct="1">
              <a:defRPr kumimoji="0" sz="1400" b="1">
                <a:solidFill>
                  <a:srgbClr val="FFFFFF"/>
                </a:solidFill>
              </a:defRPr>
            </a:lvl1pPr>
          </a:lstStyle>
          <a:p>
            <a:fld id="{FE8D4E23-8009-41B5-8A15-A6C0B06D928B}" type="slidenum">
              <a:rPr lang="ru-RU" smtClean="0"/>
              <a:pPr/>
              <a:t>‹#›</a:t>
            </a:fld>
            <a:endParaRPr lang="ru-RU"/>
          </a:p>
        </p:txBody>
      </p:sp>
    </p:spTree>
  </p:cSld>
  <p:clrMap bg1="lt1" tx1="dk1" bg2="lt2" tx2="dk2" accent1="accent1" accent2="accent2" accent3="accent3" accent4="accent4" accent5="accent5" accent6="accent6" hlink="hlink" folHlink="folHlink"/>
  <p:sldLayoutIdLst>
    <p:sldLayoutId id="2147483877" r:id="rId1"/>
    <p:sldLayoutId id="2147483878" r:id="rId2"/>
    <p:sldLayoutId id="2147483879" r:id="rId3"/>
    <p:sldLayoutId id="2147483880" r:id="rId4"/>
    <p:sldLayoutId id="2147483881" r:id="rId5"/>
    <p:sldLayoutId id="2147483882" r:id="rId6"/>
    <p:sldLayoutId id="2147483883" r:id="rId7"/>
    <p:sldLayoutId id="2147483884" r:id="rId8"/>
    <p:sldLayoutId id="2147483885" r:id="rId9"/>
    <p:sldLayoutId id="2147483886" r:id="rId10"/>
    <p:sldLayoutId id="2147483887" r:id="rId11"/>
  </p:sldLayoutIdLst>
  <p:txStyles>
    <p:titleStyle>
      <a:lvl1pPr algn="l" rtl="0" eaLnBrk="1" latinLnBrk="0" hangingPunct="1">
        <a:spcBef>
          <a:spcPct val="0"/>
        </a:spcBef>
        <a:buNone/>
        <a:defRPr kumimoji="0" sz="3000" b="0" kern="1200" cap="small" baseline="0">
          <a:solidFill>
            <a:schemeClr val="tx2"/>
          </a:solidFill>
          <a:latin typeface="+mj-lt"/>
          <a:ea typeface="+mj-ea"/>
          <a:cs typeface="+mj-cs"/>
        </a:defRPr>
      </a:lvl1pPr>
    </p:titleStyle>
    <p:bodyStyle>
      <a:lvl1pPr marL="274320" indent="-274320" algn="l" rtl="0" eaLnBrk="1" latinLnBrk="0" hangingPunct="1">
        <a:spcBef>
          <a:spcPts val="600"/>
        </a:spcBef>
        <a:buClr>
          <a:schemeClr val="accent1"/>
        </a:buClr>
        <a:buSzPct val="70000"/>
        <a:buFont typeface="Wingdings"/>
        <a:buChar char=""/>
        <a:defRPr kumimoji="0" sz="2400" kern="1200">
          <a:solidFill>
            <a:schemeClr val="tx1"/>
          </a:solidFill>
          <a:latin typeface="+mn-lt"/>
          <a:ea typeface="+mn-ea"/>
          <a:cs typeface="+mn-cs"/>
        </a:defRPr>
      </a:lvl1pPr>
      <a:lvl2pPr marL="640080" indent="-274320" algn="l" rtl="0" eaLnBrk="1" latinLnBrk="0" hangingPunct="1">
        <a:spcBef>
          <a:spcPct val="20000"/>
        </a:spcBef>
        <a:buClr>
          <a:schemeClr val="accent1"/>
        </a:buClr>
        <a:buSzPct val="80000"/>
        <a:buFont typeface="Wingdings 2"/>
        <a:buChar char=""/>
        <a:defRPr kumimoji="0" sz="2100" kern="1200">
          <a:solidFill>
            <a:schemeClr val="tx1"/>
          </a:solidFill>
          <a:latin typeface="+mn-lt"/>
          <a:ea typeface="+mn-ea"/>
          <a:cs typeface="+mn-cs"/>
        </a:defRPr>
      </a:lvl2pPr>
      <a:lvl3pPr marL="914400" indent="-182880" algn="l" rtl="0" eaLnBrk="1" latinLnBrk="0" hangingPunct="1">
        <a:spcBef>
          <a:spcPct val="20000"/>
        </a:spcBef>
        <a:buClr>
          <a:schemeClr val="accent1">
            <a:shade val="75000"/>
          </a:schemeClr>
        </a:buClr>
        <a:buSzPct val="60000"/>
        <a:buFont typeface="Wingdings"/>
        <a:buChar char=""/>
        <a:defRPr kumimoji="0" sz="1800" kern="1200">
          <a:solidFill>
            <a:schemeClr val="tx1"/>
          </a:solidFill>
          <a:latin typeface="+mn-lt"/>
          <a:ea typeface="+mn-ea"/>
          <a:cs typeface="+mn-cs"/>
        </a:defRPr>
      </a:lvl3pPr>
      <a:lvl4pPr marL="1188720" indent="-182880" algn="l" rtl="0" eaLnBrk="1" latinLnBrk="0" hangingPunct="1">
        <a:spcBef>
          <a:spcPct val="20000"/>
        </a:spcBef>
        <a:buClr>
          <a:schemeClr val="accent1">
            <a:tint val="60000"/>
          </a:schemeClr>
        </a:buClr>
        <a:buSzPct val="60000"/>
        <a:buFont typeface="Wingdings"/>
        <a:buChar char=""/>
        <a:defRPr kumimoji="0" sz="1800" kern="1200">
          <a:solidFill>
            <a:schemeClr val="tx1"/>
          </a:solidFill>
          <a:latin typeface="+mn-lt"/>
          <a:ea typeface="+mn-ea"/>
          <a:cs typeface="+mn-cs"/>
        </a:defRPr>
      </a:lvl4pPr>
      <a:lvl5pPr marL="1463040" indent="-182880" algn="l" rtl="0" eaLnBrk="1" latinLnBrk="0" hangingPunct="1">
        <a:spcBef>
          <a:spcPct val="20000"/>
        </a:spcBef>
        <a:buClr>
          <a:schemeClr val="accent2">
            <a:tint val="60000"/>
          </a:schemeClr>
        </a:buClr>
        <a:buSzPct val="68000"/>
        <a:buFont typeface="Wingdings 2"/>
        <a:buChar char=""/>
        <a:defRPr kumimoji="0"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xml"/><Relationship Id="rId1" Type="http://schemas.openxmlformats.org/officeDocument/2006/relationships/slideLayout" Target="../slideLayouts/slideLayout6.xml"/><Relationship Id="rId4" Type="http://schemas.openxmlformats.org/officeDocument/2006/relationships/image" Target="../media/image9.jpeg"/></Relationships>
</file>

<file path=ppt/slides/_rels/slide12.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hyperlink" Target="https://infourok.ru/go.html?href=https://ru.wikipedia.org/wiki/%D0%AF%D0%BF%D0%BE%D0%BD%D0%B8%D1%8F" TargetMode="External"/><Relationship Id="rId7" Type="http://schemas.openxmlformats.org/officeDocument/2006/relationships/image" Target="../media/image3.png"/><Relationship Id="rId2" Type="http://schemas.openxmlformats.org/officeDocument/2006/relationships/hyperlink" Target="https://infourok.ru/go.html?href=https://ru.wikipedia.org/wiki/%D0%AF%D0%BF%D0%BE%D0%BD%D1%81%D0%BA%D0%B8%D0%B9_%D1%8F%D0%B7%D1%8B%D0%BA" TargetMode="External"/><Relationship Id="rId1" Type="http://schemas.openxmlformats.org/officeDocument/2006/relationships/slideLayout" Target="../slideLayouts/slideLayout6.xml"/><Relationship Id="rId6" Type="http://schemas.openxmlformats.org/officeDocument/2006/relationships/hyperlink" Target="https://infourok.ru/go.html?href=https://ru.wikipedia.org/wiki/%D0%9C%D1%8F%D0%B3%D0%BA%D0%B0%D1%8F_%D0%B8%D0%B3%D1%80%D1%83%D1%88%D0%BA%D0%B0" TargetMode="External"/><Relationship Id="rId5" Type="http://schemas.openxmlformats.org/officeDocument/2006/relationships/hyperlink" Target="https://infourok.ru/go.html?href=https://ru.wikipedia.org/wiki/%D0%92%D1%8F%D0%B7%D0%B0%D0%BD%D0%B8%D0%B5_%D0%BA%D1%80%D1%8E%D1%87%D0%BA%D0%BE%D0%BC" TargetMode="External"/><Relationship Id="rId4" Type="http://schemas.openxmlformats.org/officeDocument/2006/relationships/hyperlink" Target="https://infourok.ru/go.html?href=https://ru.wikipedia.org/wiki/%D0%92%D1%8F%D0%B7%D0%B0%D0%BD%D0%B8%D0%B5_%D0%BD%D0%B0_%D1%81%D0%BF%D0%B8%D1%86%D0%B0%D1%85"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hyperlink" Target="https://infourok.ru/go.html?href=https://ru.wikipedia.org/wiki/%D0%A1%D0%BF%D0%B8%D1%80%D0%B0%D0%BB%D1%8C" TargetMode="External"/><Relationship Id="rId2" Type="http://schemas.openxmlformats.org/officeDocument/2006/relationships/hyperlink" Target="https://infourok.ru/go.html?href=https://ru.wikipedia.org/wiki/%D0%9F%D1%80%D1%8F%D0%B6%D0%B0" TargetMode="External"/><Relationship Id="rId1" Type="http://schemas.openxmlformats.org/officeDocument/2006/relationships/slideLayout" Target="../slideLayouts/slideLayout6.xml"/><Relationship Id="rId4" Type="http://schemas.openxmlformats.org/officeDocument/2006/relationships/hyperlink" Target="https://infourok.ru/go.html?href=https://ru.wikipedia.org/wiki/%D0%9A%D1%80%D1%83%D0%B3" TargetMode="External"/></Relationships>
</file>

<file path=ppt/slides/_rels/slide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8" Type="http://schemas.openxmlformats.org/officeDocument/2006/relationships/hyperlink" Target="https://ami-gurumi.ru/" TargetMode="External"/><Relationship Id="rId13" Type="http://schemas.openxmlformats.org/officeDocument/2006/relationships/hyperlink" Target="https://yandex.ru/images/search?text=%D0%B0%D0%BC%D0%B8%D0%B3%D1%83%D1%80%D1%83%D0%BC%D0%B8%20%D0%BA%D1%80%D1%8E%D1%87%D0%BA%D0%BE%D0%BC%20%D1%81%D1%85%D0%B5%D0%BC%D1%8B%20%D0%B7%D0%B2%D0%B5%D1%80%D1%8E%D1%88%D0%BA%D0%B8&amp;stype=image&amp;lr=101387&amp;source=wiz" TargetMode="External"/><Relationship Id="rId3" Type="http://schemas.openxmlformats.org/officeDocument/2006/relationships/hyperlink" Target="https://kru4ok.ru/category/vyazanye-igrushki/" TargetMode="External"/><Relationship Id="rId7" Type="http://schemas.openxmlformats.org/officeDocument/2006/relationships/hyperlink" Target="https://sam.mirtesen.ru/blog/43982499338/Amigurumi-dlya-nachinayuschih-Vyazanie-kryuchkom-igrushek-so-she" TargetMode="External"/><Relationship Id="rId12" Type="http://schemas.openxmlformats.org/officeDocument/2006/relationships/hyperlink" Target="https://amigurum.ru/" TargetMode="External"/><Relationship Id="rId2" Type="http://schemas.openxmlformats.org/officeDocument/2006/relationships/hyperlink" Target="https://youtu.be/3yTG2n57oaU" TargetMode="External"/><Relationship Id="rId1" Type="http://schemas.openxmlformats.org/officeDocument/2006/relationships/slideLayout" Target="../slideLayouts/slideLayout2.xml"/><Relationship Id="rId6" Type="http://schemas.openxmlformats.org/officeDocument/2006/relationships/hyperlink" Target="https://three-needles.ru/rukodelie/vyazanie/amigurumi/amigurumi-s-chego-nachat/" TargetMode="External"/><Relationship Id="rId11" Type="http://schemas.openxmlformats.org/officeDocument/2006/relationships/hyperlink" Target="https://zen.yandex.ru/media/id/5cad68a40c7b5200af216c4%20a/kak-viazat-igrushki-amigurumi-kriuchkom-sovety-dlia-nachinaiuscih-5d105c6525509600afe0a876" TargetMode="External"/><Relationship Id="rId5" Type="http://schemas.openxmlformats.org/officeDocument/2006/relationships/hyperlink" Target="https://www.amigurumi-shemy.ru/" TargetMode="External"/><Relationship Id="rId10" Type="http://schemas.openxmlformats.org/officeDocument/2006/relationships/hyperlink" Target="https://www.youtube.com/playlist?list=PLqyhNzljvTR6-aI5Vif90vNKaPPYkUW9y" TargetMode="External"/><Relationship Id="rId4" Type="http://schemas.openxmlformats.org/officeDocument/2006/relationships/hyperlink" Target="https://www.liveinternet.ru/users/akulya/rubric/3206667" TargetMode="External"/><Relationship Id="rId9" Type="http://schemas.openxmlformats.org/officeDocument/2006/relationships/hyperlink" Target="https://amigurumis.ru/vse-igrushki/" TargetMode="External"/></Relationships>
</file>

<file path=ppt/slides/_rels/slide9.xml.rels><?xml version="1.0" encoding="UTF-8" standalone="yes"?>
<Relationships xmlns="http://schemas.openxmlformats.org/package/2006/relationships"><Relationship Id="rId8" Type="http://schemas.openxmlformats.org/officeDocument/2006/relationships/hyperlink" Target="https://www.youtube.com/watch?v=4rMD_gB1lhQ" TargetMode="External"/><Relationship Id="rId13" Type="http://schemas.openxmlformats.org/officeDocument/2006/relationships/hyperlink" Target="https://www.youtube.com/watch?v=_eGYZ7mexsY" TargetMode="External"/><Relationship Id="rId18" Type="http://schemas.openxmlformats.org/officeDocument/2006/relationships/hyperlink" Target="https://yandex.ru/video/preview/?text=&#1084;&#1072;&#1089;&#1090;&#1077;&#1088;+&#1082;&#1083;&#1072;&#1089;&#1089;&#1099;+&#1072;&#1084;&#1080;&#1075;&#1091;&#1088;&#1091;&#1084;&#1080;+&#1082;&#1091;&#1082;&#1083;&#1099;&amp;path=wizard&amp;parent-reqid=1610705096564677-1446917752808673082400110-production-app-host-vla-web-yp-80&amp;wiz_type=vital&amp;filmId=12534524736448885497&amp;url=http://frontend.vh.yandex.ru/player/vSmtkhmMxsFk" TargetMode="External"/><Relationship Id="rId3" Type="http://schemas.openxmlformats.org/officeDocument/2006/relationships/hyperlink" Target="https://amigurumivideo.ru/" TargetMode="External"/><Relationship Id="rId7" Type="http://schemas.openxmlformats.org/officeDocument/2006/relationships/hyperlink" Target="https://www.youtube.com/watch?v=i0xoCrQc-MQ" TargetMode="External"/><Relationship Id="rId12" Type="http://schemas.openxmlformats.org/officeDocument/2006/relationships/hyperlink" Target="https://www.youtube.com/watch?v=b2rEtwcG3Ao" TargetMode="External"/><Relationship Id="rId17" Type="http://schemas.openxmlformats.org/officeDocument/2006/relationships/hyperlink" Target="https://www.youtube.com/watch?v=NhWqKZHtOyk&amp;list=PLpGwnlbUKRXMaG3GwpcA4jiqRM2Bzp2C4&amp;index=63" TargetMode="External"/><Relationship Id="rId2" Type="http://schemas.openxmlformats.org/officeDocument/2006/relationships/hyperlink" Target="https://amigurumis.ru/vse-igrushki/" TargetMode="External"/><Relationship Id="rId16" Type="http://schemas.openxmlformats.org/officeDocument/2006/relationships/hyperlink" Target="https://www.youtube.com/watch?v=MZdyYmlKp88&amp;list=PLpGwnlbUKRXMaG3GwpcA4jiqRM2Bzp2C4&amp;index=4" TargetMode="External"/><Relationship Id="rId1" Type="http://schemas.openxmlformats.org/officeDocument/2006/relationships/slideLayout" Target="../slideLayouts/slideLayout6.xml"/><Relationship Id="rId6" Type="http://schemas.openxmlformats.org/officeDocument/2006/relationships/hyperlink" Target="https://www.youtube.com/watch?v=f2LXrskeNWU" TargetMode="External"/><Relationship Id="rId11" Type="http://schemas.openxmlformats.org/officeDocument/2006/relationships/hyperlink" Target="https://www.youtube.com/watch?v=7Bf9-s8e1Xk" TargetMode="External"/><Relationship Id="rId5" Type="http://schemas.openxmlformats.org/officeDocument/2006/relationships/hyperlink" Target="https://www.youtube.com/watch?v=2PeKJzOV6eU" TargetMode="External"/><Relationship Id="rId15" Type="http://schemas.openxmlformats.org/officeDocument/2006/relationships/hyperlink" Target="https://www.youtube.com/watch?v=m_bA5F9h0rM&amp;list=PLpGwnlbUKRXMaG3GwpcA4jiqRM2Bzp2C4&amp;index=1" TargetMode="External"/><Relationship Id="rId10" Type="http://schemas.openxmlformats.org/officeDocument/2006/relationships/hyperlink" Target="https://www.youtube.com/watch?v=0dgy4j7C3qQ" TargetMode="External"/><Relationship Id="rId4" Type="http://schemas.openxmlformats.org/officeDocument/2006/relationships/hyperlink" Target="https://viaknit.ru/" TargetMode="External"/><Relationship Id="rId9" Type="http://schemas.openxmlformats.org/officeDocument/2006/relationships/hyperlink" Target="https://www.youtube.com/watch?v=6kMfRbckMZA" TargetMode="External"/><Relationship Id="rId14" Type="http://schemas.openxmlformats.org/officeDocument/2006/relationships/hyperlink" Target="https://yandex.ru/video/preview/?filmId=6665259375373593217&amp;parent-reqid=1610703743108936-1722508410215482030200110-production-app-host-vla-web-yp-214&amp;path=wizard&amp;text=&#1072;&#1084;&#1080;&#1075;&#1091;&#1088;&#1091;&#1084;&#1080;+&#1082;&#1088;&#1102;&#1095;&#1082;&#1086;&#1084;+&#1089;&#1093;&#1077;&#1084;&#1099;+&#1079;&#1074;&#1077;&#1088;&#1102;&#1096;&#1082;&#1080;&amp;wiz_type=vital"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827584" y="764704"/>
            <a:ext cx="7851648" cy="936104"/>
          </a:xfrm>
        </p:spPr>
        <p:txBody>
          <a:bodyPr>
            <a:normAutofit fontScale="90000"/>
          </a:bodyPr>
          <a:lstStyle/>
          <a:p>
            <a:pPr algn="ctr"/>
            <a:r>
              <a:rPr lang="ru-RU" sz="4400" dirty="0"/>
              <a:t/>
            </a:r>
            <a:br>
              <a:rPr lang="ru-RU" sz="4400" dirty="0"/>
            </a:br>
            <a:r>
              <a:rPr lang="ru-RU" sz="4400" dirty="0"/>
              <a:t>ПРЕЗЕНТАЦИЯ</a:t>
            </a:r>
            <a:br>
              <a:rPr lang="ru-RU" sz="4400" dirty="0"/>
            </a:br>
            <a:r>
              <a:rPr lang="ru-RU" sz="4400" dirty="0"/>
              <a:t>   </a:t>
            </a:r>
            <a:r>
              <a:rPr lang="ru-RU" sz="3600" dirty="0"/>
              <a:t> маленькая вязаная </a:t>
            </a:r>
            <a:r>
              <a:rPr lang="ru-RU" sz="3600"/>
              <a:t>игрушка </a:t>
            </a:r>
            <a:endParaRPr lang="ru-RU" sz="3600" i="1" dirty="0">
              <a:solidFill>
                <a:schemeClr val="accent3"/>
              </a:solidFill>
            </a:endParaRPr>
          </a:p>
        </p:txBody>
      </p:sp>
      <p:sp>
        <p:nvSpPr>
          <p:cNvPr id="9" name="Прямоугольник 8"/>
          <p:cNvSpPr/>
          <p:nvPr/>
        </p:nvSpPr>
        <p:spPr>
          <a:xfrm rot="10800000" flipH="1" flipV="1">
            <a:off x="143508" y="6021288"/>
            <a:ext cx="8784976" cy="646331"/>
          </a:xfrm>
          <a:prstGeom prst="rect">
            <a:avLst/>
          </a:prstGeom>
        </p:spPr>
        <p:txBody>
          <a:bodyPr wrap="square">
            <a:spAutoFit/>
          </a:bodyPr>
          <a:lstStyle/>
          <a:p>
            <a:pPr algn="ctr"/>
            <a:r>
              <a:rPr lang="ru-RU" dirty="0"/>
              <a:t>Педагог дополнительного образования студии «Уют»:</a:t>
            </a:r>
          </a:p>
          <a:p>
            <a:pPr algn="ctr"/>
            <a:r>
              <a:rPr lang="ru-RU" dirty="0" err="1"/>
              <a:t>Хункарханова</a:t>
            </a:r>
            <a:r>
              <a:rPr lang="ru-RU" dirty="0"/>
              <a:t> </a:t>
            </a:r>
            <a:r>
              <a:rPr lang="ru-RU" dirty="0" err="1"/>
              <a:t>Зарема</a:t>
            </a:r>
            <a:r>
              <a:rPr lang="ru-RU" dirty="0"/>
              <a:t> </a:t>
            </a:r>
            <a:r>
              <a:rPr lang="ru-RU" dirty="0" err="1"/>
              <a:t>Джаловна</a:t>
            </a:r>
            <a:r>
              <a:rPr lang="ru-RU"/>
              <a:t> 2022г</a:t>
            </a:r>
            <a:r>
              <a:rPr lang="ru-RU" dirty="0"/>
              <a:t>.</a:t>
            </a:r>
          </a:p>
        </p:txBody>
      </p:sp>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699792" y="1772816"/>
            <a:ext cx="5400600" cy="4176464"/>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a:extLst>
            <a:ext uri="{909E8E84-426E-40DD-AFC4-6F175D3DCCD1}">
              <a14:hiddenFill xmlns:a14="http://schemas.microsoft.com/office/drawing/2010/main">
                <a:solidFill>
                  <a:schemeClr val="accent1"/>
                </a:solidFill>
              </a14:hiddenFill>
            </a:ext>
          </a:extLst>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67544" y="332656"/>
            <a:ext cx="8305800" cy="1143000"/>
          </a:xfrm>
        </p:spPr>
        <p:txBody>
          <a:bodyPr>
            <a:normAutofit/>
          </a:bodyPr>
          <a:lstStyle/>
          <a:p>
            <a:r>
              <a:rPr lang="ru-RU" sz="1600" dirty="0"/>
              <a:t> </a:t>
            </a:r>
            <a:r>
              <a:rPr lang="ru-RU" sz="1600" b="1" dirty="0">
                <a:solidFill>
                  <a:schemeClr val="tx1"/>
                </a:solidFill>
              </a:rPr>
              <a:t>При использовании данных ссылок открываются схемы-описания амигуруми.</a:t>
            </a:r>
            <a:r>
              <a:rPr lang="ru-RU" sz="1600" dirty="0">
                <a:solidFill>
                  <a:schemeClr val="tx1"/>
                </a:solidFill>
              </a:rPr>
              <a:t/>
            </a:r>
            <a:br>
              <a:rPr lang="ru-RU" sz="1600" dirty="0">
                <a:solidFill>
                  <a:schemeClr val="tx1"/>
                </a:solidFill>
              </a:rPr>
            </a:br>
            <a:r>
              <a:rPr lang="ru-RU" sz="1600" dirty="0"/>
              <a:t> </a:t>
            </a:r>
            <a:br>
              <a:rPr lang="ru-RU" sz="1600" dirty="0"/>
            </a:br>
            <a:endParaRPr lang="ru-RU" sz="1600" dirty="0"/>
          </a:p>
        </p:txBody>
      </p:sp>
      <p:pic>
        <p:nvPicPr>
          <p:cNvPr id="3" name="Рисунок 2" descr="F:\КОПИЛКА ФОТО\през.jp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11560" y="1052736"/>
            <a:ext cx="7560840" cy="5184576"/>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51520" y="188640"/>
            <a:ext cx="8305800" cy="1296144"/>
          </a:xfrm>
        </p:spPr>
        <p:txBody>
          <a:bodyPr>
            <a:noAutofit/>
          </a:bodyPr>
          <a:lstStyle/>
          <a:p>
            <a:r>
              <a:rPr lang="ru-RU" sz="2800" b="1" dirty="0">
                <a:solidFill>
                  <a:schemeClr val="tx1"/>
                </a:solidFill>
              </a:rPr>
              <a:t>Амигуруми ,обучающихся студии «Уют» </a:t>
            </a:r>
            <a:r>
              <a:rPr lang="ru-RU" sz="1600" dirty="0">
                <a:solidFill>
                  <a:schemeClr val="tx1"/>
                </a:solidFill>
              </a:rPr>
              <a:t/>
            </a:r>
            <a:br>
              <a:rPr lang="ru-RU" sz="1600" dirty="0">
                <a:solidFill>
                  <a:schemeClr val="tx1"/>
                </a:solidFill>
              </a:rPr>
            </a:br>
            <a:r>
              <a:rPr lang="ru-RU" sz="1400" dirty="0">
                <a:solidFill>
                  <a:schemeClr val="tx1"/>
                </a:solidFill>
              </a:rPr>
              <a:t/>
            </a:r>
            <a:br>
              <a:rPr lang="ru-RU" sz="1400" dirty="0">
                <a:solidFill>
                  <a:schemeClr val="tx1"/>
                </a:solidFill>
              </a:rPr>
            </a:br>
            <a:r>
              <a:rPr lang="ru-RU" sz="2400" dirty="0">
                <a:solidFill>
                  <a:schemeClr val="tx1"/>
                </a:solidFill>
              </a:rPr>
              <a:t> </a:t>
            </a:r>
            <a:endParaRPr lang="ru-RU" sz="2000" dirty="0">
              <a:solidFill>
                <a:schemeClr val="tx1"/>
              </a:solidFill>
            </a:endParaRPr>
          </a:p>
        </p:txBody>
      </p:sp>
      <p:pic>
        <p:nvPicPr>
          <p:cNvPr id="3" name="Рисунок 2" descr="F:\ФОТО УЮТ\0yWUpME021w.jp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67544" y="1268760"/>
            <a:ext cx="3744416" cy="4896544"/>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pic>
        <p:nvPicPr>
          <p:cNvPr id="4" name="Рисунок 3" descr="F:\ФОТО УЮТ\Iq7tUE7kLWc.jpg"/>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572000" y="1196752"/>
            <a:ext cx="3672408" cy="4896544"/>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https://sun9-20.userapi.com/impf/1UWsrpkaG9Vpu3jNzkyW6_6vTkYZWqAAFFUmoA/fk6ik1JRffY.jpg?size=777x1600&amp;quality=96&amp;proxy=1&amp;sign=c85e32d9686b333de48d2516b7d3864b&amp;type=album"/>
          <p:cNvPicPr>
            <a:picLocks noChangeAspect="1" noChangeArrowheads="1"/>
          </p:cNvPicPr>
          <p:nvPr/>
        </p:nvPicPr>
        <p:blipFill>
          <a:blip r:embed="rId2" cstate="print"/>
          <a:srcRect t="21638" r="2273" b="24281"/>
          <a:stretch>
            <a:fillRect/>
          </a:stretch>
        </p:blipFill>
        <p:spPr bwMode="auto">
          <a:xfrm>
            <a:off x="539552" y="692696"/>
            <a:ext cx="3888432" cy="5256584"/>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pic>
        <p:nvPicPr>
          <p:cNvPr id="4" name="Рисунок 3" descr="F:\ФОТО УЮТ\JJw5t8791u8.jp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788024" y="620688"/>
            <a:ext cx="3600400" cy="5256584"/>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descr="F:\ФОТО УЮТ\vY87Me_X7O4.jpg"/>
          <p:cNvPicPr/>
          <p:nvPr/>
        </p:nvPicPr>
        <p:blipFill>
          <a:blip r:embed="rId2" cstate="print">
            <a:extLst>
              <a:ext uri="{28A0092B-C50C-407E-A947-70E740481C1C}">
                <a14:useLocalDpi xmlns:a14="http://schemas.microsoft.com/office/drawing/2010/main" val="0"/>
              </a:ext>
            </a:extLst>
          </a:blip>
          <a:srcRect r="6383" b="9615"/>
          <a:stretch>
            <a:fillRect/>
          </a:stretch>
        </p:blipFill>
        <p:spPr bwMode="auto">
          <a:xfrm>
            <a:off x="467544" y="980728"/>
            <a:ext cx="3888432" cy="4896544"/>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pic>
        <p:nvPicPr>
          <p:cNvPr id="75780" name="Picture 4" descr="https://sun9-52.userapi.com/impf/bJPMNFaf6SnaS2ITRK1lBWIdL0OcvLBhk20mXA/ovqE1n_20nA.jpg?size=777x1600&amp;quality=96&amp;proxy=1&amp;sign=d6e0164fdcc76ff6e794fc47ad345829&amp;type=album"/>
          <p:cNvPicPr>
            <a:picLocks noChangeAspect="1" noChangeArrowheads="1"/>
          </p:cNvPicPr>
          <p:nvPr/>
        </p:nvPicPr>
        <p:blipFill>
          <a:blip r:embed="rId3" cstate="print"/>
          <a:srcRect l="3613" t="28070" b="21930"/>
          <a:stretch>
            <a:fillRect/>
          </a:stretch>
        </p:blipFill>
        <p:spPr bwMode="auto">
          <a:xfrm>
            <a:off x="4716016" y="908720"/>
            <a:ext cx="3744416" cy="4896544"/>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descr="F:\ФОТО УЮТ\WZ9FDR9W0Zs.jp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331640" y="188640"/>
            <a:ext cx="5976664" cy="6264696"/>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8850" name="Picture 2" descr="https://sun9-42.userapi.com/impf/7F_fjRr09su-P7Nd-450e4R0t9VVnE9AUL0otg/Dro4NLpyMzg.jpg?size=931x1600&amp;quality=96&amp;proxy=1&amp;sign=774553dc68866d5505e24ca917559c77&amp;type=album"/>
          <p:cNvPicPr>
            <a:picLocks noChangeAspect="1" noChangeArrowheads="1"/>
          </p:cNvPicPr>
          <p:nvPr/>
        </p:nvPicPr>
        <p:blipFill>
          <a:blip r:embed="rId2" cstate="print"/>
          <a:srcRect/>
          <a:stretch>
            <a:fillRect/>
          </a:stretch>
        </p:blipFill>
        <p:spPr bwMode="auto">
          <a:xfrm>
            <a:off x="395536" y="620688"/>
            <a:ext cx="3816424" cy="5328592"/>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pic>
        <p:nvPicPr>
          <p:cNvPr id="78852" name="Picture 4" descr="https://sun9-72.userapi.com/impf/JnXlMyv17-3-OLddZOIhgz9fBwoSXOpvY79cwA/2dg_Hhjhdoc.jpg?size=1126x1600&amp;quality=96&amp;proxy=1&amp;sign=bbcdb307621bd020053614fccf435f84&amp;type=album"/>
          <p:cNvPicPr>
            <a:picLocks noChangeAspect="1" noChangeArrowheads="1"/>
          </p:cNvPicPr>
          <p:nvPr/>
        </p:nvPicPr>
        <p:blipFill>
          <a:blip r:embed="rId3" cstate="print"/>
          <a:srcRect/>
          <a:stretch>
            <a:fillRect/>
          </a:stretch>
        </p:blipFill>
        <p:spPr bwMode="auto">
          <a:xfrm>
            <a:off x="4572000" y="548680"/>
            <a:ext cx="3888432" cy="5400600"/>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9876" name="Picture 4" descr="https://sun9-25.userapi.com/impf/iME4gelMeFu_egBj5wUZiB7wCMmM2b7SmdGjzg/GkQ3ZTJZtaw.jpg?size=1600x777&amp;quality=96&amp;proxy=1&amp;sign=95b6d8406873a417782b5f9e4d688b33&amp;type=album"/>
          <p:cNvPicPr>
            <a:picLocks noChangeAspect="1" noChangeArrowheads="1"/>
          </p:cNvPicPr>
          <p:nvPr/>
        </p:nvPicPr>
        <p:blipFill>
          <a:blip r:embed="rId2" cstate="print"/>
          <a:srcRect l="21687" r="25216" b="9143"/>
          <a:stretch>
            <a:fillRect/>
          </a:stretch>
        </p:blipFill>
        <p:spPr bwMode="auto">
          <a:xfrm>
            <a:off x="539552" y="332656"/>
            <a:ext cx="4392488" cy="3024336"/>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pic>
        <p:nvPicPr>
          <p:cNvPr id="79878" name="Picture 6" descr="https://sun9-64.userapi.com/impf/Z1bnh_4FiyZ3gZcWk4WXr2QUbgVnRcAe3PtLyw/zyQbtd-xqrM.jpg?size=1600x1370&amp;quality=96&amp;proxy=1&amp;sign=a5b95431b051440ba359b34e5c8540d8&amp;type=album"/>
          <p:cNvPicPr>
            <a:picLocks noChangeAspect="1" noChangeArrowheads="1"/>
          </p:cNvPicPr>
          <p:nvPr/>
        </p:nvPicPr>
        <p:blipFill>
          <a:blip r:embed="rId3" cstate="print"/>
          <a:srcRect l="8065" t="7700" r="11290" b="20720"/>
          <a:stretch>
            <a:fillRect/>
          </a:stretch>
        </p:blipFill>
        <p:spPr bwMode="auto">
          <a:xfrm>
            <a:off x="3563888" y="3645024"/>
            <a:ext cx="4464496" cy="2952328"/>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
        <p:nvSpPr>
          <p:cNvPr id="4" name="Солнце 3"/>
          <p:cNvSpPr/>
          <p:nvPr/>
        </p:nvSpPr>
        <p:spPr>
          <a:xfrm>
            <a:off x="5940152" y="836712"/>
            <a:ext cx="1944216" cy="1800200"/>
          </a:xfrm>
          <a:prstGeom prst="su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5" name="Солнце 4"/>
          <p:cNvSpPr/>
          <p:nvPr/>
        </p:nvSpPr>
        <p:spPr>
          <a:xfrm>
            <a:off x="899592" y="4077072"/>
            <a:ext cx="1944216" cy="1872208"/>
          </a:xfrm>
          <a:prstGeom prst="su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467544" y="1700808"/>
            <a:ext cx="7992888" cy="369332"/>
          </a:xfrm>
          <a:prstGeom prst="rect">
            <a:avLst/>
          </a:prstGeom>
        </p:spPr>
        <p:txBody>
          <a:bodyPr wrap="square">
            <a:spAutoFit/>
          </a:bodyPr>
          <a:lstStyle/>
          <a:p>
            <a:r>
              <a:rPr lang="en-US" sz="1600" dirty="0"/>
              <a:t>https</a:t>
            </a:r>
            <a:r>
              <a:rPr lang="en-US" dirty="0"/>
              <a:t>://</a:t>
            </a:r>
            <a:r>
              <a:rPr lang="en-US" sz="1600" dirty="0"/>
              <a:t>infourok.ru/proekt-po-tehnologii-vyazanie-kryuchkom-klass-1697761.html</a:t>
            </a:r>
            <a:endParaRPr lang="ru-RU" sz="1600" dirty="0"/>
          </a:p>
        </p:txBody>
      </p:sp>
      <p:sp>
        <p:nvSpPr>
          <p:cNvPr id="5" name="Прямоугольник 4"/>
          <p:cNvSpPr/>
          <p:nvPr/>
        </p:nvSpPr>
        <p:spPr>
          <a:xfrm>
            <a:off x="611560" y="3284984"/>
            <a:ext cx="7920880" cy="584775"/>
          </a:xfrm>
          <a:prstGeom prst="rect">
            <a:avLst/>
          </a:prstGeom>
        </p:spPr>
        <p:txBody>
          <a:bodyPr wrap="square">
            <a:spAutoFit/>
          </a:bodyPr>
          <a:lstStyle/>
          <a:p>
            <a:r>
              <a:rPr lang="en-US" sz="1600" dirty="0"/>
              <a:t>https://infourok.ru/tvorcheskiy-proekt-po-tehnologii-igrushka-v-tehnike-amigurumi-2052032.html</a:t>
            </a:r>
            <a:endParaRPr lang="ru-RU" sz="1600" dirty="0"/>
          </a:p>
        </p:txBody>
      </p:sp>
      <p:sp>
        <p:nvSpPr>
          <p:cNvPr id="7" name="Заголовок 6"/>
          <p:cNvSpPr>
            <a:spLocks noGrp="1"/>
          </p:cNvSpPr>
          <p:nvPr>
            <p:ph type="title"/>
          </p:nvPr>
        </p:nvSpPr>
        <p:spPr/>
        <p:txBody>
          <a:bodyPr>
            <a:noAutofit/>
          </a:bodyPr>
          <a:lstStyle/>
          <a:p>
            <a:pPr algn="ctr"/>
            <a:r>
              <a:rPr lang="ru-RU" sz="2800" b="1" dirty="0">
                <a:solidFill>
                  <a:schemeClr val="tx1">
                    <a:lumMod val="95000"/>
                    <a:lumOff val="5000"/>
                  </a:schemeClr>
                </a:solidFill>
              </a:rPr>
              <a:t>готовые проекты</a:t>
            </a:r>
            <a:r>
              <a:rPr lang="ru-RU" sz="6600" b="1" dirty="0">
                <a:solidFill>
                  <a:schemeClr val="tx1">
                    <a:lumMod val="95000"/>
                    <a:lumOff val="5000"/>
                  </a:schemeClr>
                </a:solidFill>
              </a:rPr>
              <a:t/>
            </a:r>
            <a:br>
              <a:rPr lang="ru-RU" sz="6600" b="1" dirty="0">
                <a:solidFill>
                  <a:schemeClr val="tx1">
                    <a:lumMod val="95000"/>
                    <a:lumOff val="5000"/>
                  </a:schemeClr>
                </a:solidFill>
              </a:rPr>
            </a:br>
            <a:r>
              <a:rPr lang="ru-RU" sz="4400" dirty="0">
                <a:solidFill>
                  <a:schemeClr val="tx1">
                    <a:lumMod val="95000"/>
                    <a:lumOff val="5000"/>
                  </a:schemeClr>
                </a:solidFill>
              </a:rPr>
              <a:t> </a:t>
            </a:r>
            <a:r>
              <a:rPr lang="ru-RU" sz="2400" b="1" dirty="0">
                <a:solidFill>
                  <a:schemeClr val="tx1">
                    <a:lumMod val="95000"/>
                    <a:lumOff val="5000"/>
                  </a:schemeClr>
                </a:solidFill>
              </a:rPr>
              <a:t>ссылк</a:t>
            </a:r>
            <a:r>
              <a:rPr lang="ru-RU" sz="2400" dirty="0">
                <a:solidFill>
                  <a:schemeClr val="tx1">
                    <a:lumMod val="95000"/>
                    <a:lumOff val="5000"/>
                  </a:schemeClr>
                </a:solidFill>
              </a:rPr>
              <a:t>и</a:t>
            </a:r>
            <a:r>
              <a:rPr lang="ru-RU" sz="4400" dirty="0">
                <a:solidFill>
                  <a:schemeClr val="tx1">
                    <a:lumMod val="95000"/>
                    <a:lumOff val="5000"/>
                  </a:schemeClr>
                </a:solidFill>
              </a:rPr>
              <a:t>  </a:t>
            </a:r>
            <a:endParaRPr lang="ru-RU" sz="3200" dirty="0">
              <a:solidFill>
                <a:schemeClr val="tx1">
                  <a:lumMod val="95000"/>
                  <a:lumOff val="5000"/>
                </a:schemeClr>
              </a:solidFill>
            </a:endParaRPr>
          </a:p>
        </p:txBody>
      </p:sp>
      <p:sp>
        <p:nvSpPr>
          <p:cNvPr id="8" name="Прямоугольник 7"/>
          <p:cNvSpPr/>
          <p:nvPr/>
        </p:nvSpPr>
        <p:spPr>
          <a:xfrm>
            <a:off x="621935" y="4077073"/>
            <a:ext cx="7992888" cy="584775"/>
          </a:xfrm>
          <a:prstGeom prst="rect">
            <a:avLst/>
          </a:prstGeom>
        </p:spPr>
        <p:txBody>
          <a:bodyPr wrap="square">
            <a:spAutoFit/>
          </a:bodyPr>
          <a:lstStyle/>
          <a:p>
            <a:r>
              <a:rPr lang="en-US" sz="1600" dirty="0"/>
              <a:t>http://</a:t>
            </a:r>
            <a:r>
              <a:rPr lang="ru-RU" sz="1600" dirty="0" err="1"/>
              <a:t>росмедаль.рф</a:t>
            </a:r>
            <a:r>
              <a:rPr lang="ru-RU" sz="1600" dirty="0"/>
              <a:t>/2018-11-06-182320проектная-работа-на-тему-«вязание-крючком.-техника-амигуруми».</a:t>
            </a:r>
            <a:r>
              <a:rPr lang="en-US" sz="1600" dirty="0"/>
              <a:t>html</a:t>
            </a:r>
            <a:endParaRPr lang="ru-RU" sz="1600" dirty="0"/>
          </a:p>
        </p:txBody>
      </p:sp>
      <p:sp>
        <p:nvSpPr>
          <p:cNvPr id="2" name="Прямоугольник 1"/>
          <p:cNvSpPr/>
          <p:nvPr/>
        </p:nvSpPr>
        <p:spPr>
          <a:xfrm>
            <a:off x="611560" y="2420889"/>
            <a:ext cx="6840760" cy="584775"/>
          </a:xfrm>
          <a:prstGeom prst="rect">
            <a:avLst/>
          </a:prstGeom>
        </p:spPr>
        <p:txBody>
          <a:bodyPr wrap="square">
            <a:spAutoFit/>
          </a:bodyPr>
          <a:lstStyle/>
          <a:p>
            <a:r>
              <a:rPr lang="en-US" sz="1600" dirty="0"/>
              <a:t>https://</a:t>
            </a:r>
            <a:r>
              <a:rPr lang="ru-RU" sz="1600" dirty="0" err="1"/>
              <a:t>урок.рф</a:t>
            </a:r>
            <a:r>
              <a:rPr lang="ru-RU" sz="1600" dirty="0"/>
              <a:t>/</a:t>
            </a:r>
            <a:r>
              <a:rPr lang="en-US" sz="1600" dirty="0" err="1"/>
              <a:t>library_kids</a:t>
            </a:r>
            <a:r>
              <a:rPr lang="en-US" sz="1600" dirty="0"/>
              <a:t>/tvorcheskij_proekt_po_tehnologii_vyazanie_kryuchkom_100844.html</a:t>
            </a:r>
            <a:endParaRPr lang="ru-RU" sz="1600" dirty="0"/>
          </a:p>
        </p:txBody>
      </p:sp>
      <p:sp>
        <p:nvSpPr>
          <p:cNvPr id="3" name="Прямоугольник 2"/>
          <p:cNvSpPr/>
          <p:nvPr/>
        </p:nvSpPr>
        <p:spPr>
          <a:xfrm rot="10800000" flipV="1">
            <a:off x="611557" y="5073606"/>
            <a:ext cx="7416825" cy="584775"/>
          </a:xfrm>
          <a:prstGeom prst="rect">
            <a:avLst/>
          </a:prstGeom>
        </p:spPr>
        <p:txBody>
          <a:bodyPr wrap="square">
            <a:spAutoFit/>
          </a:bodyPr>
          <a:lstStyle/>
          <a:p>
            <a:r>
              <a:rPr lang="en-US" sz="1600" dirty="0"/>
              <a:t>https://nsportal.ru/ap/library/drugoe/2019/02/03/tvorcheskiy-proekt-vyazanaya-kryuchkom-myagkaya-igrushka</a:t>
            </a:r>
            <a:endParaRPr lang="ru-RU" sz="1600"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51520" y="332656"/>
            <a:ext cx="8305800" cy="2736304"/>
          </a:xfrm>
        </p:spPr>
        <p:txBody>
          <a:bodyPr>
            <a:normAutofit fontScale="90000"/>
          </a:bodyPr>
          <a:lstStyle/>
          <a:p>
            <a:r>
              <a:rPr lang="ru-RU" sz="3100" b="1" dirty="0"/>
              <a:t>                                                                   </a:t>
            </a:r>
            <a:r>
              <a:rPr lang="ru-RU" sz="3100" b="1" dirty="0">
                <a:solidFill>
                  <a:schemeClr val="tx1">
                    <a:lumMod val="95000"/>
                    <a:lumOff val="5000"/>
                  </a:schemeClr>
                </a:solidFill>
              </a:rPr>
              <a:t>Заключение   </a:t>
            </a:r>
            <a:r>
              <a:rPr lang="ru-RU" sz="1600" dirty="0">
                <a:solidFill>
                  <a:schemeClr val="tx1"/>
                </a:solidFill>
              </a:rPr>
              <a:t/>
            </a:r>
            <a:br>
              <a:rPr lang="ru-RU" sz="1600" dirty="0">
                <a:solidFill>
                  <a:schemeClr val="tx1"/>
                </a:solidFill>
              </a:rPr>
            </a:br>
            <a:r>
              <a:rPr lang="ru-RU" sz="1600" dirty="0">
                <a:solidFill>
                  <a:schemeClr val="tx1"/>
                </a:solidFill>
              </a:rPr>
              <a:t>    Прелесть этого искусства в том, что материалы могут быть абсолютно разными! И при этом будет отличный результат. А научиться искусству амигуруми очень просто. Их носят на сумках, мобильных, в автомобиле, украшают ими новогоднюю елку, тем самым подчеркивая свою индивидуальность и самобытность. Ведь даже связанная по одной схеме игрушка у разных людей получается разной.</a:t>
            </a:r>
            <a:br>
              <a:rPr lang="ru-RU" sz="1600" dirty="0">
                <a:solidFill>
                  <a:schemeClr val="tx1"/>
                </a:solidFill>
              </a:rPr>
            </a:br>
            <a:r>
              <a:rPr lang="ru-RU" sz="1600" dirty="0">
                <a:solidFill>
                  <a:schemeClr val="tx1"/>
                </a:solidFill>
              </a:rPr>
              <a:t>    Амигуруми - это философия жизни. Они не вяжутся, а рождаются в руках мастеров. Каждая игрушка со своим характером. Есть солнечные и яркие, есть вредные и ворчливые. Зато так приятно когда игрушка оживает. И еще приятнее, когда она обретает своего хозяина или хозяйку. В основном это конечно детки. Но и взрослые заказывают  себе такие милый игрушки.</a:t>
            </a:r>
            <a:br>
              <a:rPr lang="ru-RU" sz="1600" dirty="0">
                <a:solidFill>
                  <a:schemeClr val="tx1"/>
                </a:solidFill>
              </a:rPr>
            </a:br>
            <a:endParaRPr lang="ru-RU" sz="1600" dirty="0">
              <a:solidFill>
                <a:schemeClr val="tx1"/>
              </a:solidFill>
            </a:endParaRPr>
          </a:p>
        </p:txBody>
      </p:sp>
      <p:sp>
        <p:nvSpPr>
          <p:cNvPr id="82946" name="AutoShape 2" descr="https://www.crochetpatterns.xyz/wp-content/uploads/2018/04/crochet-amigurumi-dolls-4.jp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sp>
        <p:nvSpPr>
          <p:cNvPr id="82948" name="AutoShape 4" descr="https://www.crochetpatterns.xyz/wp-content/uploads/2018/04/crochet-amigurumi-dolls-4.jp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sp>
        <p:nvSpPr>
          <p:cNvPr id="82950" name="AutoShape 6" descr="https://www.crochetpatterns.xyz/wp-content/uploads/2018/04/crochet-amigurumi-dolls-4.jp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pic>
        <p:nvPicPr>
          <p:cNvPr id="82952" name="Picture 8" descr="https://i.pinimg.com/736x/e0/3f/1e/e03f1e965ec1e24286171e18d4baed09.jpg"/>
          <p:cNvPicPr>
            <a:picLocks noChangeAspect="1" noChangeArrowheads="1"/>
          </p:cNvPicPr>
          <p:nvPr/>
        </p:nvPicPr>
        <p:blipFill>
          <a:blip r:embed="rId2" cstate="print"/>
          <a:srcRect/>
          <a:stretch>
            <a:fillRect/>
          </a:stretch>
        </p:blipFill>
        <p:spPr bwMode="auto">
          <a:xfrm>
            <a:off x="539552" y="3356993"/>
            <a:ext cx="3528392" cy="3024336"/>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pic>
        <p:nvPicPr>
          <p:cNvPr id="82954" name="Picture 10" descr="https://i.pinimg.com/originals/d0/aa/73/d0aa73e3eac9ff170b37dc41503d372b.jpg"/>
          <p:cNvPicPr>
            <a:picLocks noChangeAspect="1" noChangeArrowheads="1"/>
          </p:cNvPicPr>
          <p:nvPr/>
        </p:nvPicPr>
        <p:blipFill>
          <a:blip r:embed="rId3" cstate="print"/>
          <a:srcRect/>
          <a:stretch>
            <a:fillRect/>
          </a:stretch>
        </p:blipFill>
        <p:spPr bwMode="auto">
          <a:xfrm>
            <a:off x="4572000" y="2852936"/>
            <a:ext cx="3744416" cy="3024335"/>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51520" y="188640"/>
            <a:ext cx="8521824" cy="3096344"/>
          </a:xfrm>
        </p:spPr>
        <p:txBody>
          <a:bodyPr>
            <a:noAutofit/>
          </a:bodyPr>
          <a:lstStyle/>
          <a:p>
            <a:r>
              <a:rPr lang="ru-RU" sz="1600" dirty="0"/>
              <a:t>     </a:t>
            </a:r>
            <a:r>
              <a:rPr lang="ru-RU" sz="1400" dirty="0">
                <a:solidFill>
                  <a:schemeClr val="tx1"/>
                </a:solidFill>
              </a:rPr>
              <a:t>Знаете ли вы, что огромное количество модных сегодня увлечений придумали жители Страны восходящего солнца? Я расскажу вам еще об одном достаточно интересном и милом хобби, результатами которого являются оригинальные аксессуары, брелоки и просто дизайнерские украшения для дома. Знакомьтесь: амигуруми - увлечение нового поколения!</a:t>
            </a:r>
            <a:br>
              <a:rPr lang="ru-RU" sz="1400" dirty="0">
                <a:solidFill>
                  <a:schemeClr val="tx1"/>
                </a:solidFill>
              </a:rPr>
            </a:br>
            <a:r>
              <a:rPr lang="ru-RU" sz="1400" dirty="0">
                <a:solidFill>
                  <a:schemeClr val="tx1"/>
                </a:solidFill>
              </a:rPr>
              <a:t>      </a:t>
            </a:r>
            <a:r>
              <a:rPr lang="ru-RU" sz="1400" b="1" dirty="0" err="1">
                <a:solidFill>
                  <a:schemeClr val="tx1"/>
                </a:solidFill>
              </a:rPr>
              <a:t>Амигуру́ми</a:t>
            </a:r>
            <a:r>
              <a:rPr lang="ru-RU" sz="1400" dirty="0">
                <a:solidFill>
                  <a:schemeClr val="tx1"/>
                </a:solidFill>
              </a:rPr>
              <a:t> (</a:t>
            </a:r>
            <a:r>
              <a:rPr lang="ru-RU" sz="1400" dirty="0" err="1">
                <a:solidFill>
                  <a:schemeClr val="tx1"/>
                </a:solidFill>
                <a:hlinkClick r:id="rId2"/>
              </a:rPr>
              <a:t>яп.</a:t>
            </a:r>
            <a:r>
              <a:rPr lang="ru-RU" sz="1400" dirty="0" err="1">
                <a:solidFill>
                  <a:schemeClr val="tx1"/>
                </a:solidFill>
              </a:rPr>
              <a:t>,букв</a:t>
            </a:r>
            <a:r>
              <a:rPr lang="ru-RU" sz="1400" dirty="0">
                <a:solidFill>
                  <a:schemeClr val="tx1"/>
                </a:solidFill>
              </a:rPr>
              <a:t>.: «</a:t>
            </a:r>
            <a:r>
              <a:rPr lang="ru-RU" sz="1400" dirty="0" err="1">
                <a:solidFill>
                  <a:schemeClr val="tx1"/>
                </a:solidFill>
              </a:rPr>
              <a:t>вязанное-завёрнутое</a:t>
            </a:r>
            <a:r>
              <a:rPr lang="ru-RU" sz="1400" dirty="0">
                <a:solidFill>
                  <a:schemeClr val="tx1"/>
                </a:solidFill>
              </a:rPr>
              <a:t>») - </a:t>
            </a:r>
            <a:r>
              <a:rPr lang="ru-RU" sz="1400" dirty="0">
                <a:solidFill>
                  <a:schemeClr val="tx1"/>
                </a:solidFill>
                <a:hlinkClick r:id="rId3"/>
              </a:rPr>
              <a:t>японское</a:t>
            </a:r>
            <a:r>
              <a:rPr lang="ru-RU" sz="1400" dirty="0">
                <a:solidFill>
                  <a:schemeClr val="tx1"/>
                </a:solidFill>
              </a:rPr>
              <a:t> искусство </a:t>
            </a:r>
            <a:r>
              <a:rPr lang="ru-RU" sz="1400" dirty="0">
                <a:solidFill>
                  <a:schemeClr val="tx1"/>
                </a:solidFill>
                <a:hlinkClick r:id="rId4"/>
              </a:rPr>
              <a:t>вязания на спицах</a:t>
            </a:r>
            <a:r>
              <a:rPr lang="ru-RU" sz="1400" dirty="0">
                <a:solidFill>
                  <a:schemeClr val="tx1"/>
                </a:solidFill>
              </a:rPr>
              <a:t> или </a:t>
            </a:r>
            <a:r>
              <a:rPr lang="ru-RU" sz="1400" dirty="0">
                <a:solidFill>
                  <a:schemeClr val="tx1"/>
                </a:solidFill>
                <a:hlinkClick r:id="rId5"/>
              </a:rPr>
              <a:t>крючком</a:t>
            </a:r>
            <a:r>
              <a:rPr lang="ru-RU" sz="1400" dirty="0">
                <a:solidFill>
                  <a:schemeClr val="tx1"/>
                </a:solidFill>
              </a:rPr>
              <a:t> маленьких </a:t>
            </a:r>
            <a:r>
              <a:rPr lang="ru-RU" sz="1400" dirty="0">
                <a:solidFill>
                  <a:schemeClr val="tx1"/>
                </a:solidFill>
                <a:hlinkClick r:id="rId6"/>
              </a:rPr>
              <a:t>мягких зверушек</a:t>
            </a:r>
            <a:r>
              <a:rPr lang="ru-RU" sz="1400" dirty="0">
                <a:solidFill>
                  <a:schemeClr val="tx1"/>
                </a:solidFill>
              </a:rPr>
              <a:t> и человекоподобных существ. Амигуруми — это чаще всего симпатичные животные (такие как мишки, зайчики, кошечки, собачки и другие.), человечки, но это могут быть и неодушевлённые объекты, наделённые человеческими свойствами. Например, кексы, шляпы, сумочки и другие. Амигуруми вяжут спицами или крючком. В последнее время амигуруми, связанные крючком, стали более популярны и чаще встречаются.</a:t>
            </a:r>
            <a:r>
              <a:rPr lang="ru-RU" sz="1600" dirty="0">
                <a:solidFill>
                  <a:schemeClr val="tx1"/>
                </a:solidFill>
              </a:rPr>
              <a:t/>
            </a:r>
            <a:br>
              <a:rPr lang="ru-RU" sz="1600" dirty="0">
                <a:solidFill>
                  <a:schemeClr val="tx1"/>
                </a:solidFill>
              </a:rPr>
            </a:br>
            <a:endParaRPr lang="ru-RU" sz="1600" dirty="0">
              <a:solidFill>
                <a:schemeClr val="tx1"/>
              </a:solidFill>
            </a:endParaRPr>
          </a:p>
        </p:txBody>
      </p:sp>
      <p:pic>
        <p:nvPicPr>
          <p:cNvPr id="3" name="Рисунок 2" descr="hello_html_22af29b6.png"/>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403648" y="3140968"/>
            <a:ext cx="6215271" cy="3384376"/>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95536" y="332656"/>
            <a:ext cx="8280920" cy="5544616"/>
          </a:xfrm>
        </p:spPr>
        <p:txBody>
          <a:bodyPr>
            <a:noAutofit/>
          </a:bodyPr>
          <a:lstStyle/>
          <a:p>
            <a:pPr algn="just"/>
            <a:r>
              <a:rPr lang="ru-RU" sz="1600" dirty="0"/>
              <a:t>   </a:t>
            </a:r>
            <a:r>
              <a:rPr lang="ru-RU" sz="1400" b="1" dirty="0">
                <a:solidFill>
                  <a:schemeClr val="tx1"/>
                </a:solidFill>
              </a:rPr>
              <a:t>Амигуруми</a:t>
            </a:r>
            <a:r>
              <a:rPr lang="ru-RU" sz="1400" dirty="0">
                <a:solidFill>
                  <a:schemeClr val="tx1"/>
                </a:solidFill>
              </a:rPr>
              <a:t> как искусство существует на Земле не одну сотню лет, ведь вязаные игрушки фигурировали в жизни наших предков задолго до появления основных канонов данного вида рукоделия. Их использовали как обереги, украшение жилья, наконец, как детское развлечение. Но в современном прочтении самобытные фигурки, созданные при помощи крючка и ниток, живут всего несколько десятилетий. </a:t>
            </a:r>
            <a:br>
              <a:rPr lang="ru-RU" sz="1400" dirty="0">
                <a:solidFill>
                  <a:schemeClr val="tx1"/>
                </a:solidFill>
              </a:rPr>
            </a:br>
            <a:r>
              <a:rPr lang="ru-RU" sz="1400" dirty="0">
                <a:solidFill>
                  <a:schemeClr val="tx1"/>
                </a:solidFill>
              </a:rPr>
              <a:t>Первыми влюбленными в амигуруми после японцев являются американцы, чуть менее увлечены данным видом прикладного искусства британцы и французы</a:t>
            </a:r>
            <a:br>
              <a:rPr lang="ru-RU" sz="1400" dirty="0">
                <a:solidFill>
                  <a:schemeClr val="tx1"/>
                </a:solidFill>
              </a:rPr>
            </a:br>
            <a:r>
              <a:rPr lang="ru-RU" sz="1400" dirty="0">
                <a:solidFill>
                  <a:schemeClr val="tx1"/>
                </a:solidFill>
              </a:rPr>
              <a:t>В последствии в искусстве амигуруми появились каноны. И вот некоторые из них:</a:t>
            </a:r>
            <a:br>
              <a:rPr lang="ru-RU" sz="1400" dirty="0">
                <a:solidFill>
                  <a:schemeClr val="tx1"/>
                </a:solidFill>
              </a:rPr>
            </a:br>
            <a:r>
              <a:rPr lang="ru-RU" sz="1400" dirty="0">
                <a:solidFill>
                  <a:schemeClr val="tx1"/>
                </a:solidFill>
              </a:rPr>
              <a:t>- Непропорциональность. Вязаный персонаж должен иметь гораздо меньшие конечности по сравнению с довольно большой головой. Размеры элементов мордашки могут быть различны в зависимости от характера изделия и пожеланий рукодельницы.</a:t>
            </a:r>
            <a:br>
              <a:rPr lang="ru-RU" sz="1400" dirty="0">
                <a:solidFill>
                  <a:schemeClr val="tx1"/>
                </a:solidFill>
              </a:rPr>
            </a:br>
            <a:r>
              <a:rPr lang="ru-RU" sz="1400" dirty="0">
                <a:solidFill>
                  <a:schemeClr val="tx1"/>
                </a:solidFill>
              </a:rPr>
              <a:t>-Особая техника вязания. Их всегда вяжут в виде отдельных деталей, которые потом аккуратно сшивают</a:t>
            </a:r>
            <a:r>
              <a:rPr lang="ru-RU" sz="1400" dirty="0" smtClean="0">
                <a:solidFill>
                  <a:schemeClr val="tx1"/>
                </a:solidFill>
              </a:rPr>
              <a:t>.</a:t>
            </a:r>
            <a:r>
              <a:rPr lang="en-US" sz="1400" dirty="0" smtClean="0">
                <a:solidFill>
                  <a:schemeClr val="tx1"/>
                </a:solidFill>
              </a:rPr>
              <a:t> </a:t>
            </a:r>
            <a:r>
              <a:rPr lang="ru-RU" sz="1400" dirty="0" smtClean="0">
                <a:solidFill>
                  <a:schemeClr val="tx1"/>
                </a:solidFill>
              </a:rPr>
              <a:t>-</a:t>
            </a:r>
            <a:r>
              <a:rPr lang="en-US" sz="1400" dirty="0" smtClean="0">
                <a:solidFill>
                  <a:schemeClr val="tx1"/>
                </a:solidFill>
              </a:rPr>
              <a:t> </a:t>
            </a:r>
            <a:r>
              <a:rPr lang="ru-RU" sz="1400" dirty="0" smtClean="0">
                <a:solidFill>
                  <a:schemeClr val="tx1"/>
                </a:solidFill>
              </a:rPr>
              <a:t>Имена</a:t>
            </a:r>
            <a:r>
              <a:rPr lang="ru-RU" sz="1400" dirty="0">
                <a:solidFill>
                  <a:schemeClr val="tx1"/>
                </a:solidFill>
              </a:rPr>
              <a:t>. Совсем как люди. И это вполне можно объяснить: амигуруми - это очеловеченные предметы и животные. А любой человек, согласно восточной   традиции обязательно имеет имя. Во-вторых, первыми прототипами для амигуруми становились герои мультиков или японских комиксов - </a:t>
            </a:r>
            <a:r>
              <a:rPr lang="ru-RU" sz="1400" dirty="0" err="1">
                <a:solidFill>
                  <a:schemeClr val="tx1"/>
                </a:solidFill>
              </a:rPr>
              <a:t>манга</a:t>
            </a:r>
            <a:r>
              <a:rPr lang="ru-RU" sz="1400" dirty="0">
                <a:solidFill>
                  <a:schemeClr val="tx1"/>
                </a:solidFill>
              </a:rPr>
              <a:t>. Позднее эту традицию подхватили и дизайнеры - авторы схем для вязания амигуруми, и простые рукодельницы.  </a:t>
            </a:r>
            <a:br>
              <a:rPr lang="ru-RU" sz="1400" dirty="0">
                <a:solidFill>
                  <a:schemeClr val="tx1"/>
                </a:solidFill>
              </a:rPr>
            </a:br>
            <a:endParaRPr lang="ru-RU" sz="1400" dirty="0">
              <a:solidFill>
                <a:schemeClr val="tx1"/>
              </a:solidFill>
            </a:endParaRPr>
          </a:p>
        </p:txBody>
      </p:sp>
      <p:sp>
        <p:nvSpPr>
          <p:cNvPr id="3" name="Прямоугольник 2"/>
          <p:cNvSpPr/>
          <p:nvPr/>
        </p:nvSpPr>
        <p:spPr>
          <a:xfrm>
            <a:off x="2555776" y="188640"/>
            <a:ext cx="3792899" cy="769441"/>
          </a:xfrm>
          <a:prstGeom prst="rect">
            <a:avLst/>
          </a:prstGeom>
          <a:noFill/>
        </p:spPr>
        <p:txBody>
          <a:bodyPr wrap="squar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ru-RU" sz="4400" b="1" cap="none" spc="50" dirty="0">
                <a:ln w="11430"/>
                <a:solidFill>
                  <a:schemeClr val="accent1">
                    <a:lumMod val="75000"/>
                  </a:schemeClr>
                </a:solidFill>
                <a:effectLst>
                  <a:outerShdw blurRad="76200" dist="50800" dir="5400000" algn="tl" rotWithShape="0">
                    <a:srgbClr val="000000">
                      <a:alpha val="65000"/>
                    </a:srgbClr>
                  </a:outerShdw>
                </a:effectLst>
              </a:rPr>
              <a:t>Из истории</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23528" y="692696"/>
            <a:ext cx="8305800" cy="1800200"/>
          </a:xfrm>
        </p:spPr>
        <p:txBody>
          <a:bodyPr>
            <a:normAutofit fontScale="90000"/>
          </a:bodyPr>
          <a:lstStyle/>
          <a:p>
            <a:r>
              <a:rPr lang="ru-RU" sz="1800" dirty="0"/>
              <a:t>   </a:t>
            </a:r>
            <a:r>
              <a:rPr lang="ru-RU" sz="1600" dirty="0">
                <a:solidFill>
                  <a:schemeClr val="tx1"/>
                </a:solidFill>
              </a:rPr>
              <a:t>Бывают амигуруми по 1 см, меньше </a:t>
            </a:r>
            <a:r>
              <a:rPr lang="ru-RU" sz="1600" dirty="0" err="1">
                <a:solidFill>
                  <a:schemeClr val="tx1"/>
                </a:solidFill>
              </a:rPr>
              <a:t>дюймовочки</a:t>
            </a:r>
            <a:r>
              <a:rPr lang="ru-RU" sz="1600" dirty="0">
                <a:solidFill>
                  <a:schemeClr val="tx1"/>
                </a:solidFill>
              </a:rPr>
              <a:t>! Средним размером считается 7 см, однако есть и исключения — великаны около 50 см высотой.</a:t>
            </a:r>
            <a:br>
              <a:rPr lang="ru-RU" sz="1600" dirty="0">
                <a:solidFill>
                  <a:schemeClr val="tx1"/>
                </a:solidFill>
              </a:rPr>
            </a:br>
            <a:r>
              <a:rPr lang="ru-RU" sz="1600" dirty="0">
                <a:solidFill>
                  <a:schemeClr val="tx1"/>
                </a:solidFill>
              </a:rPr>
              <a:t>Каноны меняются. И меняются игрушки. Сейчас амигуруми завоевали популярность во всем мире, и в каждой стране вобрали в себя традиции местной культуры и местных техник рукоделия. Так амигуруми японских и китайских мастериц несут в себе идею японского минимализма, в котором содержание подчёркивается лишь самым необходимым количеством деталей, формы - предельно простые, цвета - монохромные</a:t>
            </a:r>
            <a:r>
              <a:rPr lang="ru-RU" sz="1800" dirty="0">
                <a:solidFill>
                  <a:schemeClr val="tx1"/>
                </a:solidFill>
              </a:rPr>
              <a:t>. </a:t>
            </a:r>
            <a:r>
              <a:rPr lang="ru-RU" sz="1600" dirty="0">
                <a:solidFill>
                  <a:schemeClr val="tx1"/>
                </a:solidFill>
              </a:rPr>
              <a:t/>
            </a:r>
            <a:br>
              <a:rPr lang="ru-RU" sz="1600" dirty="0">
                <a:solidFill>
                  <a:schemeClr val="tx1"/>
                </a:solidFill>
              </a:rPr>
            </a:br>
            <a:endParaRPr lang="ru-RU" sz="1600" dirty="0">
              <a:solidFill>
                <a:schemeClr val="tx1"/>
              </a:solidFill>
            </a:endParaRPr>
          </a:p>
        </p:txBody>
      </p:sp>
      <p:pic>
        <p:nvPicPr>
          <p:cNvPr id="64516" name="Picture 4" descr="https://cs1.livemaster.ru/storage/49/f3/653fb2d20952b926dd1c567d6b7e--kukly-i-igrushki-zayats-vyazanyj-zefirnyj.jpg"/>
          <p:cNvPicPr>
            <a:picLocks noChangeAspect="1" noChangeArrowheads="1"/>
          </p:cNvPicPr>
          <p:nvPr/>
        </p:nvPicPr>
        <p:blipFill>
          <a:blip r:embed="rId2" cstate="print"/>
          <a:srcRect/>
          <a:stretch>
            <a:fillRect/>
          </a:stretch>
        </p:blipFill>
        <p:spPr bwMode="auto">
          <a:xfrm>
            <a:off x="1115616" y="2276872"/>
            <a:ext cx="6840760" cy="4176464"/>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11560" y="332656"/>
            <a:ext cx="7848872" cy="3168352"/>
          </a:xfrm>
        </p:spPr>
        <p:txBody>
          <a:bodyPr>
            <a:noAutofit/>
          </a:bodyPr>
          <a:lstStyle/>
          <a:p>
            <a:pPr algn="just"/>
            <a:r>
              <a:rPr lang="ru-RU" sz="1600" b="1" dirty="0">
                <a:solidFill>
                  <a:schemeClr val="tx1"/>
                </a:solidFill>
              </a:rPr>
              <a:t>   Схема-описание</a:t>
            </a:r>
            <a:r>
              <a:rPr lang="ru-RU" sz="1600" dirty="0">
                <a:solidFill>
                  <a:schemeClr val="tx1"/>
                </a:solidFill>
              </a:rPr>
              <a:t> – предназначена для начинающих </a:t>
            </a:r>
            <a:r>
              <a:rPr lang="ru-RU" sz="1600" dirty="0" err="1">
                <a:solidFill>
                  <a:schemeClr val="tx1"/>
                </a:solidFill>
              </a:rPr>
              <a:t>амигурумистов</a:t>
            </a:r>
            <a:r>
              <a:rPr lang="ru-RU" sz="1600" dirty="0">
                <a:solidFill>
                  <a:schemeClr val="tx1"/>
                </a:solidFill>
              </a:rPr>
              <a:t>. </a:t>
            </a:r>
            <a:r>
              <a:rPr lang="ru-RU" sz="1400" dirty="0">
                <a:solidFill>
                  <a:schemeClr val="tx1"/>
                </a:solidFill>
              </a:rPr>
              <a:t>Расшифровка ее содержимого не представляет особых трудностей даже для неопытного лица, ведь информация изложена на русском языке. Схема-описание – это формула, прочитав которую, вы получите сведения о вязальных рядах.</a:t>
            </a:r>
            <a:br>
              <a:rPr lang="ru-RU" sz="1400" dirty="0">
                <a:solidFill>
                  <a:schemeClr val="tx1"/>
                </a:solidFill>
              </a:rPr>
            </a:br>
            <a:r>
              <a:rPr lang="ru-RU" sz="1400" dirty="0">
                <a:solidFill>
                  <a:schemeClr val="tx1"/>
                </a:solidFill>
              </a:rPr>
              <a:t> Для вязания маленьких игрушек отличным вариантом будет использование нитей «Ирис», так как они имеют маленький диаметр. Недостатком является лишь довольно высокая цена. Относительно дешёвым является акриловая пряжа, которая удобна в использовании, имеет мягкую структуру, большую палитру выбора цветов. Для опытных рукодельниц хорошим выбором послужит хлопковая пряжа, из которой получаются игрушки с плотной вязкой, хорошо держащие форму. Также используется шерстяная пряжа, утяжеляющая игрушку. Минусом этого вида является непрактичность, так как после стирки изделие может изменить свою форму. Нитевая пряжа, позволяющая создать эффект мохнатости для животных. Красиво смотрится в готовой работе плюшевая пряжа, позволяющая создать мягкую, приятную на ощупь игрушку.</a:t>
            </a:r>
          </a:p>
        </p:txBody>
      </p:sp>
      <p:pic>
        <p:nvPicPr>
          <p:cNvPr id="67588" name="Picture 4" descr="https://img11.postila.ru/data/46/78/10/c3/467810c32b1cfaa38e26d135f28ca9087705d6b62c38ba2e48a3439d3a827809.jpg"/>
          <p:cNvPicPr>
            <a:picLocks noChangeAspect="1" noChangeArrowheads="1"/>
          </p:cNvPicPr>
          <p:nvPr/>
        </p:nvPicPr>
        <p:blipFill>
          <a:blip r:embed="rId2" cstate="print"/>
          <a:srcRect/>
          <a:stretch>
            <a:fillRect/>
          </a:stretch>
        </p:blipFill>
        <p:spPr bwMode="auto">
          <a:xfrm>
            <a:off x="1907704" y="3573016"/>
            <a:ext cx="5040560" cy="3096344"/>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23528" y="260648"/>
            <a:ext cx="8305800" cy="5976664"/>
          </a:xfrm>
        </p:spPr>
        <p:txBody>
          <a:bodyPr>
            <a:normAutofit fontScale="90000"/>
          </a:bodyPr>
          <a:lstStyle/>
          <a:p>
            <a:pPr algn="just"/>
            <a:r>
              <a:rPr lang="ru-RU" sz="1600" dirty="0">
                <a:solidFill>
                  <a:schemeClr val="tx1"/>
                </a:solidFill>
              </a:rPr>
              <a:t>   Амигуруми обычно вяжутся из </a:t>
            </a:r>
            <a:r>
              <a:rPr lang="ru-RU" sz="1600" dirty="0">
                <a:solidFill>
                  <a:schemeClr val="tx1"/>
                </a:solidFill>
                <a:hlinkClick r:id="rId2"/>
              </a:rPr>
              <a:t>пряжи</a:t>
            </a:r>
            <a:r>
              <a:rPr lang="ru-RU" sz="1600" dirty="0">
                <a:solidFill>
                  <a:schemeClr val="tx1"/>
                </a:solidFill>
              </a:rPr>
              <a:t> простым способом вязания — по </a:t>
            </a:r>
            <a:r>
              <a:rPr lang="ru-RU" sz="1600" dirty="0">
                <a:solidFill>
                  <a:schemeClr val="tx1"/>
                </a:solidFill>
                <a:hlinkClick r:id="rId3"/>
              </a:rPr>
              <a:t>спирали</a:t>
            </a:r>
            <a:r>
              <a:rPr lang="ru-RU" sz="1600" dirty="0">
                <a:solidFill>
                  <a:schemeClr val="tx1"/>
                </a:solidFill>
              </a:rPr>
              <a:t> за две нити петли, в отличие от европейского способа вязания, </a:t>
            </a:r>
            <a:r>
              <a:rPr lang="ru-RU" sz="1600" dirty="0">
                <a:solidFill>
                  <a:schemeClr val="tx1"/>
                </a:solidFill>
                <a:hlinkClick r:id="rId4"/>
              </a:rPr>
              <a:t>круги</a:t>
            </a:r>
            <a:r>
              <a:rPr lang="ru-RU" sz="1600" dirty="0">
                <a:solidFill>
                  <a:schemeClr val="tx1"/>
                </a:solidFill>
              </a:rPr>
              <a:t> обычно не соединяются. Изредка в схеме указывается, что тот или иной ряд следует вязать за задние или передние петли (это делается для большей устойчивости игрушки или выпуклости отдельных частей тела). Особо хочу заострить ваше внимание на том, что при переходе от одного кругового ряда к другому мы не делаем соединительных столбиков и петель подъема. Они также вяжутся крючком меньшего размера относительно толщины пряжи, чтобы создать очень плотную ткань без каких-либо зазоров, через которые может вылезти набивочный материал. Поэтому же в основе каждой детали лежит так называемый "круг амигуруми" или «кольцо амигуруми» - специальный прием начала вязания, позволяющий избежать отверстия в центре детали представляющий из себя скользящее кольцо.</a:t>
            </a:r>
            <a:r>
              <a:rPr lang="ru-RU" sz="1600" dirty="0"/>
              <a:t> </a:t>
            </a:r>
            <a:r>
              <a:rPr lang="ru-RU" sz="1600" dirty="0">
                <a:solidFill>
                  <a:schemeClr val="tx1"/>
                </a:solidFill>
              </a:rPr>
              <a:t>Чаще всего все части тела вяжутся по отдельности, а потом сшиваются между собой. Есть редкие исключения, когда голова и туловище либо туловище и ноги вяжутся вместе.</a:t>
            </a:r>
            <a:br>
              <a:rPr lang="ru-RU" sz="1600" dirty="0">
                <a:solidFill>
                  <a:schemeClr val="tx1"/>
                </a:solidFill>
              </a:rPr>
            </a:br>
            <a:r>
              <a:rPr lang="ru-RU" sz="1600" dirty="0">
                <a:solidFill>
                  <a:schemeClr val="tx1"/>
                </a:solidFill>
              </a:rPr>
              <a:t>   Часто для конечностей используются разнообразные наполнители и утяжелители – полусферы, шарики, бусины, пластмассовые овалы или круги (для устойчивости). Для глаз - бусины разного размера, покупные глазки для игрушек, остатки фетра, кожи, ткани. Глаза также можно связать или вышить. Для носиков можно взять пуговицы, кусочки кожи, тканей. Также можно связать или вышить. Для усиков – леска, проволока или нить, натертая воском. Тонировать мордочки и другие части тела можно обычной косметикой или акриловыми красками. Однако делать это нужно очень осторожно, чтобы не испортить внешний вид игрушки.</a:t>
            </a:r>
            <a:br>
              <a:rPr lang="ru-RU" sz="1600" dirty="0">
                <a:solidFill>
                  <a:schemeClr val="tx1"/>
                </a:solidFill>
              </a:rPr>
            </a:br>
            <a:r>
              <a:rPr lang="ru-RU" sz="1800" dirty="0">
                <a:solidFill>
                  <a:schemeClr val="tx1"/>
                </a:solidFill>
              </a:rPr>
              <a:t/>
            </a:r>
            <a:br>
              <a:rPr lang="ru-RU" sz="1800" dirty="0">
                <a:solidFill>
                  <a:schemeClr val="tx1"/>
                </a:solidFill>
              </a:rPr>
            </a:br>
            <a:r>
              <a:rPr lang="ru-RU" sz="1800" dirty="0">
                <a:solidFill>
                  <a:schemeClr val="tx1"/>
                </a:solidFill>
              </a:rPr>
              <a:t> </a:t>
            </a:r>
            <a:br>
              <a:rPr lang="ru-RU" sz="1800" dirty="0">
                <a:solidFill>
                  <a:schemeClr val="tx1"/>
                </a:solidFill>
              </a:rPr>
            </a:br>
            <a:endParaRPr lang="ru-RU" sz="1800" dirty="0">
              <a:solidFill>
                <a:schemeClr val="tx1"/>
              </a:solidFill>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476672"/>
            <a:ext cx="8305800" cy="2520280"/>
          </a:xfrm>
        </p:spPr>
        <p:txBody>
          <a:bodyPr>
            <a:normAutofit fontScale="90000"/>
          </a:bodyPr>
          <a:lstStyle/>
          <a:p>
            <a:r>
              <a:rPr lang="ru-RU" sz="1600" dirty="0">
                <a:solidFill>
                  <a:schemeClr val="tx1"/>
                </a:solidFill>
              </a:rPr>
              <a:t>   Сборка игрушки – достаточно сложный процесс. Здесь нужно терпение и опыт. Если амигуруми изначально может стоять или сидеть, очень важно до сборки найти центр тяжести и уравновесить игрушку, чтобы она могла устойчиво стоять или хорошо сидеть (или и то, и другое). Для этого используйте булавки: приколите ножки, ручки и проверьте – достаточно ли уверенно стоит медведь или зайчик. Только после этого пришивайте части тела!</a:t>
            </a:r>
            <a:br>
              <a:rPr lang="ru-RU" sz="1600" dirty="0">
                <a:solidFill>
                  <a:schemeClr val="tx1"/>
                </a:solidFill>
              </a:rPr>
            </a:br>
            <a:r>
              <a:rPr lang="ru-RU" sz="1600" dirty="0">
                <a:solidFill>
                  <a:schemeClr val="tx1"/>
                </a:solidFill>
              </a:rPr>
              <a:t>Обычно туловище игрушки набивается достаточно туго, а вот голова должна хорошо пружинить и не быть тяжелой, чтобы амигуруми не падали (у них и так голова чаще всего непропорционально большая).</a:t>
            </a:r>
            <a:br>
              <a:rPr lang="ru-RU" sz="1600" dirty="0">
                <a:solidFill>
                  <a:schemeClr val="tx1"/>
                </a:solidFill>
              </a:rPr>
            </a:br>
            <a:r>
              <a:rPr lang="ru-RU" sz="1600" dirty="0">
                <a:solidFill>
                  <a:schemeClr val="tx1"/>
                </a:solidFill>
              </a:rPr>
              <a:t>   Одежку для амигуруми лучше вязать из пряжи, которая будет более тонкой, чем та, из которой связана сама игрушка. Если ваша куколка или мишка ростом до 10 см, то идеально использовать ирис для легких одежек.</a:t>
            </a:r>
            <a:br>
              <a:rPr lang="ru-RU" sz="1600" dirty="0">
                <a:solidFill>
                  <a:schemeClr val="tx1"/>
                </a:solidFill>
              </a:rPr>
            </a:br>
            <a:endParaRPr lang="ru-RU" sz="1600" dirty="0">
              <a:solidFill>
                <a:schemeClr val="tx1"/>
              </a:solidFill>
            </a:endParaRPr>
          </a:p>
        </p:txBody>
      </p:sp>
      <p:pic>
        <p:nvPicPr>
          <p:cNvPr id="68610" name="Picture 2" descr="https://i.pinimg.com/originals/7b/f1/ea/7bf1ea4e6ab77bb956b8665aaceff215.jpg"/>
          <p:cNvPicPr>
            <a:picLocks noChangeAspect="1" noChangeArrowheads="1"/>
          </p:cNvPicPr>
          <p:nvPr/>
        </p:nvPicPr>
        <p:blipFill>
          <a:blip r:embed="rId2" cstate="print"/>
          <a:srcRect/>
          <a:stretch>
            <a:fillRect/>
          </a:stretch>
        </p:blipFill>
        <p:spPr bwMode="auto">
          <a:xfrm>
            <a:off x="1619672" y="2852936"/>
            <a:ext cx="5760640" cy="3816424"/>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548680"/>
            <a:ext cx="8229600" cy="792088"/>
          </a:xfrm>
        </p:spPr>
        <p:txBody>
          <a:bodyPr>
            <a:normAutofit/>
          </a:bodyPr>
          <a:lstStyle/>
          <a:p>
            <a:pPr algn="ctr"/>
            <a:r>
              <a:rPr lang="ru-RU" sz="3200" b="1" dirty="0">
                <a:solidFill>
                  <a:schemeClr val="tx1"/>
                </a:solidFill>
              </a:rPr>
              <a:t>Список электронных  ресурсов  </a:t>
            </a:r>
          </a:p>
        </p:txBody>
      </p:sp>
      <p:sp>
        <p:nvSpPr>
          <p:cNvPr id="3" name="Содержимое 2"/>
          <p:cNvSpPr>
            <a:spLocks noGrp="1"/>
          </p:cNvSpPr>
          <p:nvPr>
            <p:ph sz="quarter" idx="1"/>
          </p:nvPr>
        </p:nvSpPr>
        <p:spPr/>
        <p:txBody>
          <a:bodyPr>
            <a:normAutofit/>
          </a:bodyPr>
          <a:lstStyle/>
          <a:p>
            <a:r>
              <a:rPr lang="ru-RU" sz="1600" u="sng" dirty="0">
                <a:solidFill>
                  <a:schemeClr val="bg2">
                    <a:lumMod val="50000"/>
                  </a:schemeClr>
                </a:solidFill>
                <a:hlinkClick r:id="rId2"/>
              </a:rPr>
              <a:t>https://youtu.be/3yTG2n57oaU</a:t>
            </a:r>
            <a:r>
              <a:rPr lang="ru-RU" sz="1600" dirty="0">
                <a:solidFill>
                  <a:schemeClr val="bg2">
                    <a:lumMod val="50000"/>
                  </a:schemeClr>
                </a:solidFill>
              </a:rPr>
              <a:t> </a:t>
            </a:r>
            <a:br>
              <a:rPr lang="ru-RU" sz="1600" dirty="0">
                <a:solidFill>
                  <a:schemeClr val="bg2">
                    <a:lumMod val="50000"/>
                  </a:schemeClr>
                </a:solidFill>
              </a:rPr>
            </a:br>
            <a:r>
              <a:rPr lang="ru-RU" sz="1600" u="sng" dirty="0">
                <a:solidFill>
                  <a:schemeClr val="bg2">
                    <a:lumMod val="50000"/>
                  </a:schemeClr>
                </a:solidFill>
                <a:hlinkClick r:id="rId3"/>
              </a:rPr>
              <a:t>https://kru4ok.ru/category/vyazanye-igrushki/</a:t>
            </a:r>
            <a:r>
              <a:rPr lang="ru-RU" sz="1600" dirty="0">
                <a:solidFill>
                  <a:schemeClr val="bg2">
                    <a:lumMod val="50000"/>
                  </a:schemeClr>
                </a:solidFill>
              </a:rPr>
              <a:t>   </a:t>
            </a:r>
            <a:br>
              <a:rPr lang="ru-RU" sz="1600" dirty="0">
                <a:solidFill>
                  <a:schemeClr val="bg2">
                    <a:lumMod val="50000"/>
                  </a:schemeClr>
                </a:solidFill>
              </a:rPr>
            </a:br>
            <a:r>
              <a:rPr lang="ru-RU" sz="1600" u="sng" dirty="0">
                <a:solidFill>
                  <a:schemeClr val="bg2">
                    <a:lumMod val="50000"/>
                  </a:schemeClr>
                </a:solidFill>
                <a:hlinkClick r:id="rId4"/>
              </a:rPr>
              <a:t>https://www.liveinternet.ru/users/akulya/rubric/3206667</a:t>
            </a:r>
            <a:r>
              <a:rPr lang="ru-RU" sz="1600" dirty="0">
                <a:solidFill>
                  <a:schemeClr val="bg2">
                    <a:lumMod val="50000"/>
                  </a:schemeClr>
                </a:solidFill>
              </a:rPr>
              <a:t> </a:t>
            </a:r>
            <a:br>
              <a:rPr lang="ru-RU" sz="1600" dirty="0">
                <a:solidFill>
                  <a:schemeClr val="bg2">
                    <a:lumMod val="50000"/>
                  </a:schemeClr>
                </a:solidFill>
              </a:rPr>
            </a:br>
            <a:r>
              <a:rPr lang="ru-RU" sz="1600" u="sng" dirty="0">
                <a:solidFill>
                  <a:schemeClr val="bg2">
                    <a:lumMod val="50000"/>
                  </a:schemeClr>
                </a:solidFill>
                <a:hlinkClick r:id="rId5"/>
              </a:rPr>
              <a:t>https://www.amigurumi-shemy.ru/</a:t>
            </a:r>
            <a:r>
              <a:rPr lang="ru-RU" sz="1600" dirty="0">
                <a:solidFill>
                  <a:schemeClr val="bg2">
                    <a:lumMod val="50000"/>
                  </a:schemeClr>
                </a:solidFill>
              </a:rPr>
              <a:t> </a:t>
            </a:r>
            <a:br>
              <a:rPr lang="ru-RU" sz="1600" dirty="0">
                <a:solidFill>
                  <a:schemeClr val="bg2">
                    <a:lumMod val="50000"/>
                  </a:schemeClr>
                </a:solidFill>
              </a:rPr>
            </a:br>
            <a:r>
              <a:rPr lang="ru-RU" sz="1600" u="sng" dirty="0">
                <a:solidFill>
                  <a:schemeClr val="bg2">
                    <a:lumMod val="50000"/>
                  </a:schemeClr>
                </a:solidFill>
                <a:hlinkClick r:id="rId6"/>
              </a:rPr>
              <a:t>https://three-needles.ru/rukodelie/vyazanie/amigurumi/amigurumi-s-chego-nachat/</a:t>
            </a:r>
            <a:r>
              <a:rPr lang="ru-RU" sz="1600" dirty="0">
                <a:solidFill>
                  <a:schemeClr val="bg2">
                    <a:lumMod val="50000"/>
                  </a:schemeClr>
                </a:solidFill>
              </a:rPr>
              <a:t> </a:t>
            </a:r>
            <a:br>
              <a:rPr lang="ru-RU" sz="1600" dirty="0">
                <a:solidFill>
                  <a:schemeClr val="bg2">
                    <a:lumMod val="50000"/>
                  </a:schemeClr>
                </a:solidFill>
              </a:rPr>
            </a:br>
            <a:r>
              <a:rPr lang="ru-RU" sz="1600" u="sng" dirty="0">
                <a:solidFill>
                  <a:schemeClr val="bg2">
                    <a:lumMod val="50000"/>
                  </a:schemeClr>
                </a:solidFill>
                <a:hlinkClick r:id="rId7"/>
              </a:rPr>
              <a:t>https://sam.mirtesen.ru/blog/43982499338/Amigurumi-dlya-nachinayuschih-Vyazanie-kryuchkom-igrushek-so-she</a:t>
            </a:r>
            <a:r>
              <a:rPr lang="ru-RU" sz="1600" dirty="0">
                <a:solidFill>
                  <a:schemeClr val="bg2">
                    <a:lumMod val="50000"/>
                  </a:schemeClr>
                </a:solidFill>
              </a:rPr>
              <a:t> </a:t>
            </a:r>
            <a:br>
              <a:rPr lang="ru-RU" sz="1600" dirty="0">
                <a:solidFill>
                  <a:schemeClr val="bg2">
                    <a:lumMod val="50000"/>
                  </a:schemeClr>
                </a:solidFill>
              </a:rPr>
            </a:br>
            <a:r>
              <a:rPr lang="ru-RU" sz="1600" u="sng" dirty="0">
                <a:solidFill>
                  <a:schemeClr val="bg2">
                    <a:lumMod val="50000"/>
                  </a:schemeClr>
                </a:solidFill>
                <a:hlinkClick r:id="rId8"/>
              </a:rPr>
              <a:t>https://ami-gurumi.ru</a:t>
            </a:r>
            <a:r>
              <a:rPr lang="ru-RU" sz="1600" dirty="0">
                <a:solidFill>
                  <a:schemeClr val="bg2">
                    <a:lumMod val="50000"/>
                  </a:schemeClr>
                </a:solidFill>
              </a:rPr>
              <a:t/>
            </a:r>
            <a:br>
              <a:rPr lang="ru-RU" sz="1600" dirty="0">
                <a:solidFill>
                  <a:schemeClr val="bg2">
                    <a:lumMod val="50000"/>
                  </a:schemeClr>
                </a:solidFill>
              </a:rPr>
            </a:br>
            <a:r>
              <a:rPr lang="ru-RU" sz="1600" u="sng" dirty="0">
                <a:solidFill>
                  <a:schemeClr val="bg2">
                    <a:lumMod val="50000"/>
                  </a:schemeClr>
                </a:solidFill>
                <a:hlinkClick r:id="rId9"/>
              </a:rPr>
              <a:t>https://amigurumis.ru/vse-igrushki/</a:t>
            </a:r>
            <a:r>
              <a:rPr lang="ru-RU" sz="1600" dirty="0">
                <a:solidFill>
                  <a:schemeClr val="bg2">
                    <a:lumMod val="50000"/>
                  </a:schemeClr>
                </a:solidFill>
              </a:rPr>
              <a:t> </a:t>
            </a:r>
            <a:br>
              <a:rPr lang="ru-RU" sz="1600" dirty="0">
                <a:solidFill>
                  <a:schemeClr val="bg2">
                    <a:lumMod val="50000"/>
                  </a:schemeClr>
                </a:solidFill>
              </a:rPr>
            </a:br>
            <a:r>
              <a:rPr lang="ru-RU" sz="1600" u="sng" dirty="0">
                <a:solidFill>
                  <a:schemeClr val="bg2">
                    <a:lumMod val="50000"/>
                  </a:schemeClr>
                </a:solidFill>
                <a:hlinkClick r:id="rId10"/>
              </a:rPr>
              <a:t>https://www.youtube.com/playlist?list=PLqyhNzljvTR6-aI5Vif90vNKaPPYkUW9y</a:t>
            </a:r>
            <a:r>
              <a:rPr lang="ru-RU" sz="1600" dirty="0">
                <a:solidFill>
                  <a:schemeClr val="bg2">
                    <a:lumMod val="50000"/>
                  </a:schemeClr>
                </a:solidFill>
              </a:rPr>
              <a:t> </a:t>
            </a:r>
            <a:br>
              <a:rPr lang="ru-RU" sz="1600" dirty="0">
                <a:solidFill>
                  <a:schemeClr val="bg2">
                    <a:lumMod val="50000"/>
                  </a:schemeClr>
                </a:solidFill>
              </a:rPr>
            </a:br>
            <a:r>
              <a:rPr lang="en-US" sz="1600" u="sng" dirty="0">
                <a:solidFill>
                  <a:schemeClr val="bg2">
                    <a:lumMod val="50000"/>
                  </a:schemeClr>
                </a:solidFill>
                <a:hlinkClick r:id="rId11"/>
              </a:rPr>
              <a:t>https://zen.yandex.ru/media/id/5cad68a40c7b5200af216c4 a/kak-viazat-igrushki-amigurumi-kriuchkom-sovety-dlia-nachinaiuscih-5d105c6525509600afe0a876</a:t>
            </a:r>
            <a:r>
              <a:rPr lang="ru-RU" sz="1600" dirty="0">
                <a:solidFill>
                  <a:schemeClr val="bg2">
                    <a:lumMod val="50000"/>
                  </a:schemeClr>
                </a:solidFill>
              </a:rPr>
              <a:t> </a:t>
            </a:r>
            <a:br>
              <a:rPr lang="ru-RU" sz="1600" dirty="0">
                <a:solidFill>
                  <a:schemeClr val="bg2">
                    <a:lumMod val="50000"/>
                  </a:schemeClr>
                </a:solidFill>
              </a:rPr>
            </a:br>
            <a:r>
              <a:rPr lang="en-US" sz="1600" u="sng" dirty="0">
                <a:solidFill>
                  <a:schemeClr val="bg2">
                    <a:lumMod val="50000"/>
                  </a:schemeClr>
                </a:solidFill>
                <a:hlinkClick r:id="rId12"/>
              </a:rPr>
              <a:t>https://amigurum.ru/</a:t>
            </a:r>
            <a:r>
              <a:rPr lang="ru-RU" sz="1600" dirty="0">
                <a:solidFill>
                  <a:schemeClr val="bg2">
                    <a:lumMod val="50000"/>
                  </a:schemeClr>
                </a:solidFill>
              </a:rPr>
              <a:t/>
            </a:r>
            <a:br>
              <a:rPr lang="ru-RU" sz="1600" dirty="0">
                <a:solidFill>
                  <a:schemeClr val="bg2">
                    <a:lumMod val="50000"/>
                  </a:schemeClr>
                </a:solidFill>
              </a:rPr>
            </a:br>
            <a:r>
              <a:rPr lang="en-US" sz="1600" u="sng" dirty="0">
                <a:solidFill>
                  <a:schemeClr val="bg2">
                    <a:lumMod val="50000"/>
                  </a:schemeClr>
                </a:solidFill>
                <a:hlinkClick r:id="rId13"/>
              </a:rPr>
              <a:t>https://yandex.ru/images/search?text=</a:t>
            </a:r>
            <a:r>
              <a:rPr lang="ru-RU" sz="1600" u="sng" dirty="0">
                <a:solidFill>
                  <a:schemeClr val="bg2">
                    <a:lumMod val="50000"/>
                  </a:schemeClr>
                </a:solidFill>
                <a:hlinkClick r:id="rId13"/>
              </a:rPr>
              <a:t>амигуруми</a:t>
            </a:r>
            <a:r>
              <a:rPr lang="en-US" sz="1600" u="sng" dirty="0">
                <a:solidFill>
                  <a:schemeClr val="bg2">
                    <a:lumMod val="50000"/>
                  </a:schemeClr>
                </a:solidFill>
                <a:hlinkClick r:id="rId13"/>
              </a:rPr>
              <a:t>%20</a:t>
            </a:r>
            <a:r>
              <a:rPr lang="ru-RU" sz="1600" u="sng" dirty="0">
                <a:solidFill>
                  <a:schemeClr val="bg2">
                    <a:lumMod val="50000"/>
                  </a:schemeClr>
                </a:solidFill>
                <a:hlinkClick r:id="rId13"/>
              </a:rPr>
              <a:t>крючком</a:t>
            </a:r>
            <a:r>
              <a:rPr lang="en-US" sz="1600" u="sng" dirty="0">
                <a:solidFill>
                  <a:schemeClr val="bg2">
                    <a:lumMod val="50000"/>
                  </a:schemeClr>
                </a:solidFill>
                <a:hlinkClick r:id="rId13"/>
              </a:rPr>
              <a:t>%20</a:t>
            </a:r>
            <a:r>
              <a:rPr lang="ru-RU" sz="1600" u="sng" dirty="0">
                <a:solidFill>
                  <a:schemeClr val="bg2">
                    <a:lumMod val="50000"/>
                  </a:schemeClr>
                </a:solidFill>
                <a:hlinkClick r:id="rId13"/>
              </a:rPr>
              <a:t>схемы</a:t>
            </a:r>
            <a:r>
              <a:rPr lang="en-US" sz="1600" u="sng" dirty="0">
                <a:solidFill>
                  <a:schemeClr val="bg2">
                    <a:lumMod val="50000"/>
                  </a:schemeClr>
                </a:solidFill>
                <a:hlinkClick r:id="rId13"/>
              </a:rPr>
              <a:t>%20</a:t>
            </a:r>
            <a:r>
              <a:rPr lang="ru-RU" sz="1600" u="sng" dirty="0">
                <a:solidFill>
                  <a:schemeClr val="bg2">
                    <a:lumMod val="50000"/>
                  </a:schemeClr>
                </a:solidFill>
                <a:hlinkClick r:id="rId13"/>
              </a:rPr>
              <a:t>зверюшки</a:t>
            </a:r>
            <a:r>
              <a:rPr lang="en-US" sz="1600" u="sng" dirty="0">
                <a:solidFill>
                  <a:schemeClr val="bg2">
                    <a:lumMod val="50000"/>
                  </a:schemeClr>
                </a:solidFill>
                <a:hlinkClick r:id="rId13"/>
              </a:rPr>
              <a:t>&amp;</a:t>
            </a:r>
            <a:r>
              <a:rPr lang="en-US" sz="1600" u="sng" dirty="0" err="1">
                <a:solidFill>
                  <a:schemeClr val="bg2">
                    <a:lumMod val="50000"/>
                  </a:schemeClr>
                </a:solidFill>
                <a:hlinkClick r:id="rId13"/>
              </a:rPr>
              <a:t>stype</a:t>
            </a:r>
            <a:r>
              <a:rPr lang="en-US" sz="1600" u="sng" dirty="0">
                <a:solidFill>
                  <a:schemeClr val="bg2">
                    <a:lumMod val="50000"/>
                  </a:schemeClr>
                </a:solidFill>
                <a:hlinkClick r:id="rId13"/>
              </a:rPr>
              <a:t>=</a:t>
            </a:r>
            <a:r>
              <a:rPr lang="en-US" sz="1600" u="sng" dirty="0" err="1">
                <a:solidFill>
                  <a:schemeClr val="bg2">
                    <a:lumMod val="50000"/>
                  </a:schemeClr>
                </a:solidFill>
                <a:hlinkClick r:id="rId13"/>
              </a:rPr>
              <a:t>image&amp;lr</a:t>
            </a:r>
            <a:r>
              <a:rPr lang="en-US" sz="1600" u="sng" dirty="0">
                <a:solidFill>
                  <a:schemeClr val="bg2">
                    <a:lumMod val="50000"/>
                  </a:schemeClr>
                </a:solidFill>
                <a:hlinkClick r:id="rId13"/>
              </a:rPr>
              <a:t>=101387&amp;source=wiz</a:t>
            </a:r>
            <a:r>
              <a:rPr lang="ru-RU" sz="1600" dirty="0">
                <a:solidFill>
                  <a:schemeClr val="bg2">
                    <a:lumMod val="50000"/>
                  </a:schemeClr>
                </a:solidFill>
              </a:rPr>
              <a:t/>
            </a:r>
            <a:br>
              <a:rPr lang="ru-RU" sz="1600" dirty="0">
                <a:solidFill>
                  <a:schemeClr val="bg2">
                    <a:lumMod val="50000"/>
                  </a:schemeClr>
                </a:solidFill>
              </a:rPr>
            </a:br>
            <a:endParaRPr lang="ru-RU" sz="1600" dirty="0">
              <a:solidFill>
                <a:schemeClr val="bg2">
                  <a:lumMod val="50000"/>
                </a:schemeClr>
              </a:solidFill>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51520" y="2420888"/>
            <a:ext cx="7920880" cy="3816424"/>
          </a:xfrm>
        </p:spPr>
        <p:txBody>
          <a:bodyPr>
            <a:normAutofit fontScale="90000"/>
          </a:bodyPr>
          <a:lstStyle/>
          <a:p>
            <a:pPr lvl="0" fontAlgn="base">
              <a:spcAft>
                <a:spcPct val="0"/>
              </a:spcAft>
            </a:pPr>
            <a:r>
              <a:rPr lang="ru-RU" sz="1600" dirty="0">
                <a:solidFill>
                  <a:srgbClr val="000000"/>
                </a:solidFill>
                <a:latin typeface="Arial" pitchFamily="34" charset="0"/>
                <a:ea typeface="Times New Roman" pitchFamily="18" charset="0"/>
                <a:cs typeface="Arial" pitchFamily="34" charset="0"/>
              </a:rPr>
              <a:t/>
            </a:r>
            <a:br>
              <a:rPr lang="ru-RU" sz="1600" dirty="0">
                <a:solidFill>
                  <a:srgbClr val="000000"/>
                </a:solidFill>
                <a:latin typeface="Arial" pitchFamily="34" charset="0"/>
                <a:ea typeface="Times New Roman" pitchFamily="18" charset="0"/>
                <a:cs typeface="Arial" pitchFamily="34" charset="0"/>
              </a:rPr>
            </a:br>
            <a:r>
              <a:rPr lang="ru-RU" sz="1600" dirty="0">
                <a:solidFill>
                  <a:srgbClr val="000000"/>
                </a:solidFill>
                <a:latin typeface="Arial" pitchFamily="34" charset="0"/>
                <a:ea typeface="Times New Roman" pitchFamily="18" charset="0"/>
                <a:cs typeface="Arial" pitchFamily="34" charset="0"/>
              </a:rPr>
              <a:t/>
            </a:r>
            <a:br>
              <a:rPr lang="ru-RU" sz="1600" dirty="0">
                <a:solidFill>
                  <a:srgbClr val="000000"/>
                </a:solidFill>
                <a:latin typeface="Arial" pitchFamily="34" charset="0"/>
                <a:ea typeface="Times New Roman" pitchFamily="18" charset="0"/>
                <a:cs typeface="Arial" pitchFamily="34" charset="0"/>
              </a:rPr>
            </a:br>
            <a:r>
              <a:rPr lang="ru-RU" sz="1600" dirty="0">
                <a:solidFill>
                  <a:srgbClr val="000000"/>
                </a:solidFill>
                <a:latin typeface="Arial" pitchFamily="34" charset="0"/>
                <a:ea typeface="Times New Roman" pitchFamily="18" charset="0"/>
                <a:cs typeface="Arial" pitchFamily="34" charset="0"/>
              </a:rPr>
              <a:t/>
            </a:r>
            <a:br>
              <a:rPr lang="ru-RU" sz="1600" dirty="0">
                <a:solidFill>
                  <a:srgbClr val="000000"/>
                </a:solidFill>
                <a:latin typeface="Arial" pitchFamily="34" charset="0"/>
                <a:ea typeface="Times New Roman" pitchFamily="18" charset="0"/>
                <a:cs typeface="Arial" pitchFamily="34" charset="0"/>
              </a:rPr>
            </a:br>
            <a:r>
              <a:rPr lang="ru-RU" sz="1600" dirty="0">
                <a:solidFill>
                  <a:srgbClr val="000000"/>
                </a:solidFill>
                <a:latin typeface="Arial" pitchFamily="34" charset="0"/>
                <a:ea typeface="Times New Roman" pitchFamily="18" charset="0"/>
                <a:cs typeface="Arial" pitchFamily="34" charset="0"/>
              </a:rPr>
              <a:t/>
            </a:r>
            <a:br>
              <a:rPr lang="ru-RU" sz="1600" dirty="0">
                <a:solidFill>
                  <a:srgbClr val="000000"/>
                </a:solidFill>
                <a:latin typeface="Arial" pitchFamily="34" charset="0"/>
                <a:ea typeface="Times New Roman" pitchFamily="18" charset="0"/>
                <a:cs typeface="Arial" pitchFamily="34" charset="0"/>
              </a:rPr>
            </a:br>
            <a:r>
              <a:rPr lang="ru-RU" sz="1600" dirty="0">
                <a:solidFill>
                  <a:srgbClr val="000000"/>
                </a:solidFill>
                <a:latin typeface="Arial" pitchFamily="34" charset="0"/>
                <a:ea typeface="Times New Roman" pitchFamily="18" charset="0"/>
                <a:cs typeface="Arial" pitchFamily="34" charset="0"/>
              </a:rPr>
              <a:t/>
            </a:r>
            <a:br>
              <a:rPr lang="ru-RU" sz="1600" dirty="0">
                <a:solidFill>
                  <a:srgbClr val="000000"/>
                </a:solidFill>
                <a:latin typeface="Arial" pitchFamily="34" charset="0"/>
                <a:ea typeface="Times New Roman" pitchFamily="18" charset="0"/>
                <a:cs typeface="Arial" pitchFamily="34" charset="0"/>
              </a:rPr>
            </a:br>
            <a:r>
              <a:rPr lang="ru-RU" sz="3600" b="1" dirty="0">
                <a:solidFill>
                  <a:srgbClr val="000000"/>
                </a:solidFill>
                <a:ea typeface="Times New Roman" pitchFamily="18" charset="0"/>
                <a:cs typeface="Arial" pitchFamily="34" charset="0"/>
              </a:rPr>
              <a:t>Мастер- классы</a:t>
            </a:r>
            <a:r>
              <a:rPr lang="ru-RU" sz="5300" dirty="0">
                <a:solidFill>
                  <a:schemeClr val="tx1"/>
                </a:solidFill>
                <a:cs typeface="Arial" pitchFamily="34" charset="0"/>
              </a:rPr>
              <a:t/>
            </a:r>
            <a:br>
              <a:rPr lang="ru-RU" sz="5300" dirty="0">
                <a:solidFill>
                  <a:schemeClr val="tx1"/>
                </a:solidFill>
                <a:cs typeface="Arial" pitchFamily="34" charset="0"/>
              </a:rPr>
            </a:br>
            <a:r>
              <a:rPr lang="ru-RU" sz="1600" dirty="0">
                <a:solidFill>
                  <a:schemeClr val="tx1"/>
                </a:solidFill>
                <a:ea typeface="Times New Roman" pitchFamily="18" charset="0"/>
                <a:cs typeface="Arial" pitchFamily="34" charset="0"/>
                <a:hlinkClick r:id="rId2"/>
              </a:rPr>
              <a:t>https://amigurumis.ru/vse-igrushki/</a:t>
            </a:r>
            <a:r>
              <a:rPr lang="ru-RU" sz="1600" dirty="0">
                <a:solidFill>
                  <a:schemeClr val="tx1"/>
                </a:solidFill>
                <a:cs typeface="Arial" pitchFamily="34" charset="0"/>
              </a:rPr>
              <a:t/>
            </a:r>
            <a:br>
              <a:rPr lang="ru-RU" sz="1600" dirty="0">
                <a:solidFill>
                  <a:schemeClr val="tx1"/>
                </a:solidFill>
                <a:cs typeface="Arial" pitchFamily="34" charset="0"/>
              </a:rPr>
            </a:br>
            <a:r>
              <a:rPr lang="ru-RU" sz="1600" dirty="0">
                <a:solidFill>
                  <a:schemeClr val="tx1"/>
                </a:solidFill>
                <a:ea typeface="Times New Roman" pitchFamily="18" charset="0"/>
                <a:cs typeface="Arial" pitchFamily="34" charset="0"/>
                <a:hlinkClick r:id="rId3"/>
              </a:rPr>
              <a:t>https://amigurumivideo.ru/</a:t>
            </a:r>
            <a:r>
              <a:rPr lang="ru-RU" sz="1600" dirty="0">
                <a:solidFill>
                  <a:schemeClr val="tx1"/>
                </a:solidFill>
                <a:cs typeface="Arial" pitchFamily="34" charset="0"/>
              </a:rPr>
              <a:t/>
            </a:r>
            <a:br>
              <a:rPr lang="ru-RU" sz="1600" dirty="0">
                <a:solidFill>
                  <a:schemeClr val="tx1"/>
                </a:solidFill>
                <a:cs typeface="Arial" pitchFamily="34" charset="0"/>
              </a:rPr>
            </a:br>
            <a:r>
              <a:rPr lang="ru-RU" sz="1600" dirty="0">
                <a:solidFill>
                  <a:schemeClr val="tx1"/>
                </a:solidFill>
                <a:ea typeface="Times New Roman" pitchFamily="18" charset="0"/>
                <a:cs typeface="Arial" pitchFamily="34" charset="0"/>
                <a:hlinkClick r:id="rId4"/>
              </a:rPr>
              <a:t>https://viaknit.ru/</a:t>
            </a:r>
            <a:r>
              <a:rPr lang="ru-RU" sz="1600" dirty="0">
                <a:solidFill>
                  <a:schemeClr val="tx1"/>
                </a:solidFill>
                <a:cs typeface="Arial" pitchFamily="34" charset="0"/>
              </a:rPr>
              <a:t/>
            </a:r>
            <a:br>
              <a:rPr lang="ru-RU" sz="1600" dirty="0">
                <a:solidFill>
                  <a:schemeClr val="tx1"/>
                </a:solidFill>
                <a:cs typeface="Arial" pitchFamily="34" charset="0"/>
              </a:rPr>
            </a:br>
            <a:r>
              <a:rPr lang="ru-RU" sz="1600" dirty="0">
                <a:solidFill>
                  <a:schemeClr val="tx1"/>
                </a:solidFill>
                <a:ea typeface="Times New Roman" pitchFamily="18" charset="0"/>
                <a:cs typeface="Arial" pitchFamily="34" charset="0"/>
                <a:hlinkClick r:id="rId5"/>
              </a:rPr>
              <a:t>https://www.youtube.com/watch?v=2PeKJzOV6eU</a:t>
            </a:r>
            <a:r>
              <a:rPr lang="ru-RU" sz="1600" dirty="0">
                <a:solidFill>
                  <a:schemeClr val="tx1"/>
                </a:solidFill>
                <a:cs typeface="Arial" pitchFamily="34" charset="0"/>
              </a:rPr>
              <a:t/>
            </a:r>
            <a:br>
              <a:rPr lang="ru-RU" sz="1600" dirty="0">
                <a:solidFill>
                  <a:schemeClr val="tx1"/>
                </a:solidFill>
                <a:cs typeface="Arial" pitchFamily="34" charset="0"/>
              </a:rPr>
            </a:br>
            <a:r>
              <a:rPr lang="ru-RU" sz="1600" dirty="0">
                <a:solidFill>
                  <a:schemeClr val="tx1"/>
                </a:solidFill>
                <a:ea typeface="Times New Roman" pitchFamily="18" charset="0"/>
                <a:cs typeface="Arial" pitchFamily="34" charset="0"/>
                <a:hlinkClick r:id="rId6"/>
              </a:rPr>
              <a:t>https://www.youtube.com/watch?v=f2LXrskeNWU</a:t>
            </a:r>
            <a:r>
              <a:rPr lang="ru-RU" sz="1600" dirty="0">
                <a:solidFill>
                  <a:schemeClr val="tx1"/>
                </a:solidFill>
                <a:cs typeface="Arial" pitchFamily="34" charset="0"/>
              </a:rPr>
              <a:t/>
            </a:r>
            <a:br>
              <a:rPr lang="ru-RU" sz="1600" dirty="0">
                <a:solidFill>
                  <a:schemeClr val="tx1"/>
                </a:solidFill>
                <a:cs typeface="Arial" pitchFamily="34" charset="0"/>
              </a:rPr>
            </a:br>
            <a:r>
              <a:rPr lang="ru-RU" sz="1600" dirty="0">
                <a:solidFill>
                  <a:schemeClr val="tx1"/>
                </a:solidFill>
                <a:ea typeface="Times New Roman" pitchFamily="18" charset="0"/>
                <a:cs typeface="Arial" pitchFamily="34" charset="0"/>
                <a:hlinkClick r:id="rId7"/>
              </a:rPr>
              <a:t>https://www.youtube.com/watch?v=i0xoCrQc-MQ</a:t>
            </a:r>
            <a:r>
              <a:rPr lang="ru-RU" sz="1600" dirty="0">
                <a:solidFill>
                  <a:schemeClr val="tx1"/>
                </a:solidFill>
                <a:cs typeface="Arial" pitchFamily="34" charset="0"/>
              </a:rPr>
              <a:t/>
            </a:r>
            <a:br>
              <a:rPr lang="ru-RU" sz="1600" dirty="0">
                <a:solidFill>
                  <a:schemeClr val="tx1"/>
                </a:solidFill>
                <a:cs typeface="Arial" pitchFamily="34" charset="0"/>
              </a:rPr>
            </a:br>
            <a:r>
              <a:rPr lang="ru-RU" sz="1600" dirty="0">
                <a:solidFill>
                  <a:schemeClr val="tx1"/>
                </a:solidFill>
                <a:ea typeface="Times New Roman" pitchFamily="18" charset="0"/>
                <a:cs typeface="Arial" pitchFamily="34" charset="0"/>
                <a:hlinkClick r:id="rId8"/>
              </a:rPr>
              <a:t>https://www.youtube.com/watch?v=4rMD_gB1lhQ</a:t>
            </a:r>
            <a:r>
              <a:rPr lang="ru-RU" sz="1600" dirty="0">
                <a:solidFill>
                  <a:schemeClr val="tx1"/>
                </a:solidFill>
                <a:cs typeface="Arial" pitchFamily="34" charset="0"/>
              </a:rPr>
              <a:t/>
            </a:r>
            <a:br>
              <a:rPr lang="ru-RU" sz="1600" dirty="0">
                <a:solidFill>
                  <a:schemeClr val="tx1"/>
                </a:solidFill>
                <a:cs typeface="Arial" pitchFamily="34" charset="0"/>
              </a:rPr>
            </a:br>
            <a:r>
              <a:rPr lang="ru-RU" sz="1600" dirty="0">
                <a:solidFill>
                  <a:schemeClr val="tx1"/>
                </a:solidFill>
                <a:ea typeface="Times New Roman" pitchFamily="18" charset="0"/>
                <a:cs typeface="Arial" pitchFamily="34" charset="0"/>
                <a:hlinkClick r:id="rId9"/>
              </a:rPr>
              <a:t>https://www.youtube.com/watch?v=6kMfRbckMZA</a:t>
            </a:r>
            <a:r>
              <a:rPr lang="ru-RU" sz="1600" dirty="0">
                <a:solidFill>
                  <a:schemeClr val="tx1"/>
                </a:solidFill>
                <a:cs typeface="Arial" pitchFamily="34" charset="0"/>
              </a:rPr>
              <a:t/>
            </a:r>
            <a:br>
              <a:rPr lang="ru-RU" sz="1600" dirty="0">
                <a:solidFill>
                  <a:schemeClr val="tx1"/>
                </a:solidFill>
                <a:cs typeface="Arial" pitchFamily="34" charset="0"/>
              </a:rPr>
            </a:br>
            <a:r>
              <a:rPr lang="ru-RU" sz="1600" dirty="0">
                <a:solidFill>
                  <a:schemeClr val="tx1"/>
                </a:solidFill>
                <a:ea typeface="Times New Roman" pitchFamily="18" charset="0"/>
                <a:cs typeface="Arial" pitchFamily="34" charset="0"/>
                <a:hlinkClick r:id="rId10"/>
              </a:rPr>
              <a:t>https://www.youtube.com/watch?v=0dgy4j7C3qQ</a:t>
            </a:r>
            <a:r>
              <a:rPr lang="ru-RU" sz="1600" dirty="0">
                <a:solidFill>
                  <a:schemeClr val="tx1"/>
                </a:solidFill>
                <a:cs typeface="Arial" pitchFamily="34" charset="0"/>
              </a:rPr>
              <a:t/>
            </a:r>
            <a:br>
              <a:rPr lang="ru-RU" sz="1600" dirty="0">
                <a:solidFill>
                  <a:schemeClr val="tx1"/>
                </a:solidFill>
                <a:cs typeface="Arial" pitchFamily="34" charset="0"/>
              </a:rPr>
            </a:br>
            <a:r>
              <a:rPr lang="ru-RU" sz="1600" dirty="0">
                <a:solidFill>
                  <a:schemeClr val="tx1"/>
                </a:solidFill>
                <a:ea typeface="Times New Roman" pitchFamily="18" charset="0"/>
                <a:cs typeface="Arial" pitchFamily="34" charset="0"/>
                <a:hlinkClick r:id="rId11"/>
              </a:rPr>
              <a:t>https://www.youtube.com/watch?v=7Bf9-s8e1Xk</a:t>
            </a:r>
            <a:r>
              <a:rPr lang="ru-RU" sz="1600" dirty="0">
                <a:solidFill>
                  <a:schemeClr val="tx1"/>
                </a:solidFill>
                <a:cs typeface="Arial" pitchFamily="34" charset="0"/>
              </a:rPr>
              <a:t/>
            </a:r>
            <a:br>
              <a:rPr lang="ru-RU" sz="1600" dirty="0">
                <a:solidFill>
                  <a:schemeClr val="tx1"/>
                </a:solidFill>
                <a:cs typeface="Arial" pitchFamily="34" charset="0"/>
              </a:rPr>
            </a:br>
            <a:r>
              <a:rPr lang="ru-RU" sz="1600" dirty="0">
                <a:solidFill>
                  <a:schemeClr val="tx1"/>
                </a:solidFill>
                <a:ea typeface="Times New Roman" pitchFamily="18" charset="0"/>
                <a:cs typeface="Arial" pitchFamily="34" charset="0"/>
                <a:hlinkClick r:id="rId12"/>
              </a:rPr>
              <a:t>https://www.youtube.com/watch?v=b2rEtwcG3Ao</a:t>
            </a:r>
            <a:r>
              <a:rPr lang="ru-RU" sz="1600" dirty="0">
                <a:solidFill>
                  <a:schemeClr val="tx1"/>
                </a:solidFill>
                <a:cs typeface="Arial" pitchFamily="34" charset="0"/>
              </a:rPr>
              <a:t/>
            </a:r>
            <a:br>
              <a:rPr lang="ru-RU" sz="1600" dirty="0">
                <a:solidFill>
                  <a:schemeClr val="tx1"/>
                </a:solidFill>
                <a:cs typeface="Arial" pitchFamily="34" charset="0"/>
              </a:rPr>
            </a:br>
            <a:r>
              <a:rPr lang="ru-RU" sz="1600" dirty="0">
                <a:solidFill>
                  <a:schemeClr val="tx1"/>
                </a:solidFill>
                <a:ea typeface="Times New Roman" pitchFamily="18" charset="0"/>
                <a:cs typeface="Arial" pitchFamily="34" charset="0"/>
                <a:hlinkClick r:id="rId13"/>
              </a:rPr>
              <a:t>https://www.youtube.com/watch?v=_eGYZ7mexsY</a:t>
            </a:r>
            <a:r>
              <a:rPr lang="ru-RU" sz="1600" dirty="0">
                <a:solidFill>
                  <a:schemeClr val="tx1"/>
                </a:solidFill>
                <a:cs typeface="Arial" pitchFamily="34" charset="0"/>
              </a:rPr>
              <a:t/>
            </a:r>
            <a:br>
              <a:rPr lang="ru-RU" sz="1600" dirty="0">
                <a:solidFill>
                  <a:schemeClr val="tx1"/>
                </a:solidFill>
                <a:cs typeface="Arial" pitchFamily="34" charset="0"/>
              </a:rPr>
            </a:br>
            <a:r>
              <a:rPr lang="ru-RU" sz="1600" dirty="0">
                <a:solidFill>
                  <a:schemeClr val="tx1"/>
                </a:solidFill>
                <a:ea typeface="Times New Roman" pitchFamily="18" charset="0"/>
                <a:cs typeface="Arial" pitchFamily="34" charset="0"/>
                <a:hlinkClick r:id="rId14"/>
              </a:rPr>
              <a:t>https://yandex.ru/video/preview/?filmId=6665259375373593217&amp;parent-reqid=1610703743108936-1722508410215482030200110-production-app-host-vla-web-yp-214&amp;path=wizard&amp;text=амигуруми+крючком+схемы+зверюшки&amp;wiz_type=vital</a:t>
            </a:r>
            <a:r>
              <a:rPr lang="ru-RU" sz="1600" dirty="0">
                <a:solidFill>
                  <a:schemeClr val="tx1"/>
                </a:solidFill>
                <a:cs typeface="Arial" pitchFamily="34" charset="0"/>
              </a:rPr>
              <a:t/>
            </a:r>
            <a:br>
              <a:rPr lang="ru-RU" sz="1600" dirty="0">
                <a:solidFill>
                  <a:schemeClr val="tx1"/>
                </a:solidFill>
                <a:cs typeface="Arial" pitchFamily="34" charset="0"/>
              </a:rPr>
            </a:br>
            <a:r>
              <a:rPr lang="ru-RU" sz="1600" dirty="0">
                <a:solidFill>
                  <a:schemeClr val="tx1"/>
                </a:solidFill>
                <a:ea typeface="Times New Roman" pitchFamily="18" charset="0"/>
                <a:cs typeface="Arial" pitchFamily="34" charset="0"/>
                <a:hlinkClick r:id="rId15"/>
              </a:rPr>
              <a:t>https://www.youtube.com/watch?v=m_bA5F9h0rM&amp;list=PLpGwnlbUKRXMaG3GwpcA4jiqRM2Bzp2C4&amp;index=1</a:t>
            </a:r>
            <a:r>
              <a:rPr lang="ru-RU" sz="1600" dirty="0">
                <a:solidFill>
                  <a:schemeClr val="tx1"/>
                </a:solidFill>
                <a:cs typeface="Arial" pitchFamily="34" charset="0"/>
              </a:rPr>
              <a:t/>
            </a:r>
            <a:br>
              <a:rPr lang="ru-RU" sz="1600" dirty="0">
                <a:solidFill>
                  <a:schemeClr val="tx1"/>
                </a:solidFill>
                <a:cs typeface="Arial" pitchFamily="34" charset="0"/>
              </a:rPr>
            </a:br>
            <a:r>
              <a:rPr lang="ru-RU" sz="1600" dirty="0">
                <a:solidFill>
                  <a:schemeClr val="tx1"/>
                </a:solidFill>
                <a:ea typeface="Times New Roman" pitchFamily="18" charset="0"/>
                <a:cs typeface="Arial" pitchFamily="34" charset="0"/>
                <a:hlinkClick r:id="rId16"/>
              </a:rPr>
              <a:t>https://www.youtube.com/watch?v=MZdyYmlKp88&amp;list=PLpGwnlbUKRXMaG3GwpcA4jiqRM2Bzp2C4&amp;index=4</a:t>
            </a:r>
            <a:r>
              <a:rPr lang="ru-RU" sz="1600" dirty="0">
                <a:solidFill>
                  <a:schemeClr val="tx1"/>
                </a:solidFill>
                <a:cs typeface="Arial" pitchFamily="34" charset="0"/>
              </a:rPr>
              <a:t/>
            </a:r>
            <a:br>
              <a:rPr lang="ru-RU" sz="1600" dirty="0">
                <a:solidFill>
                  <a:schemeClr val="tx1"/>
                </a:solidFill>
                <a:cs typeface="Arial" pitchFamily="34" charset="0"/>
              </a:rPr>
            </a:br>
            <a:r>
              <a:rPr lang="ru-RU" sz="1600" dirty="0">
                <a:solidFill>
                  <a:schemeClr val="tx1"/>
                </a:solidFill>
                <a:ea typeface="Times New Roman" pitchFamily="18" charset="0"/>
                <a:cs typeface="Arial" pitchFamily="34" charset="0"/>
                <a:hlinkClick r:id="rId17"/>
              </a:rPr>
              <a:t>https://www.youtube.com/watch?v=NhWqKZHtOyk&amp;list=PLpGwnlbUKRXMaG3GwpcA4jiqRM2Bzp2C4&amp;index=63</a:t>
            </a:r>
            <a:r>
              <a:rPr lang="ru-RU" sz="1600" dirty="0">
                <a:solidFill>
                  <a:schemeClr val="tx1"/>
                </a:solidFill>
                <a:cs typeface="Arial" pitchFamily="34" charset="0"/>
              </a:rPr>
              <a:t/>
            </a:r>
            <a:br>
              <a:rPr lang="ru-RU" sz="1600" dirty="0">
                <a:solidFill>
                  <a:schemeClr val="tx1"/>
                </a:solidFill>
                <a:cs typeface="Arial" pitchFamily="34" charset="0"/>
              </a:rPr>
            </a:br>
            <a:r>
              <a:rPr lang="ru-RU" sz="1600" dirty="0">
                <a:solidFill>
                  <a:schemeClr val="tx1"/>
                </a:solidFill>
                <a:ea typeface="Times New Roman" pitchFamily="18" charset="0"/>
                <a:cs typeface="Arial" pitchFamily="34" charset="0"/>
                <a:hlinkClick r:id="rId18"/>
              </a:rPr>
              <a:t>https://yandex.ru/video/preview/?text=мастер+классы+амигуруми+куклы&amp;path=wizard&amp;parent-reqid=1610705096564677-1446917752808673082400110-production-app-host-vla-web-yp-80&amp;wiz_type=vital&amp;filmId=12534524736448885497&amp;url=http%3A%2F%2Ffrontend.vh.yandex.ru%2Fplayer%2FvSmtkhmMxsFk</a:t>
            </a:r>
            <a:endParaRPr lang="ru-RU" sz="1600" dirty="0"/>
          </a:p>
        </p:txBody>
      </p:sp>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Эркер">
  <a:themeElements>
    <a:clrScheme name="Эркер">
      <a:dk1>
        <a:sysClr val="windowText" lastClr="000000"/>
      </a:dk1>
      <a:lt1>
        <a:sysClr val="window" lastClr="FFFFFF"/>
      </a:lt1>
      <a:dk2>
        <a:srgbClr val="575F6D"/>
      </a:dk2>
      <a:lt2>
        <a:srgbClr val="FFF39D"/>
      </a:lt2>
      <a:accent1>
        <a:srgbClr val="FE8637"/>
      </a:accent1>
      <a:accent2>
        <a:srgbClr val="7598D9"/>
      </a:accent2>
      <a:accent3>
        <a:srgbClr val="B32C16"/>
      </a:accent3>
      <a:accent4>
        <a:srgbClr val="F5CD2D"/>
      </a:accent4>
      <a:accent5>
        <a:srgbClr val="AEBAD5"/>
      </a:accent5>
      <a:accent6>
        <a:srgbClr val="777C84"/>
      </a:accent6>
      <a:hlink>
        <a:srgbClr val="D2611C"/>
      </a:hlink>
      <a:folHlink>
        <a:srgbClr val="3B435B"/>
      </a:folHlink>
    </a:clrScheme>
    <a:fontScheme name="Эркер">
      <a:majorFont>
        <a:latin typeface="Century Schoolbook"/>
        <a:ea typeface=""/>
        <a:cs typeface=""/>
        <a:font script="Jpan" typeface="ＭＳ Ｐ明朝"/>
        <a:font script="Hang" typeface="휴먼매직체"/>
        <a:font script="Hans" typeface="华文楷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entury Schoolbook"/>
        <a:ea typeface=""/>
        <a:cs typeface=""/>
        <a:font script="Jpan" typeface="ＭＳ Ｐ明朝"/>
        <a:font script="Hang" typeface="휴먼매직체"/>
        <a:font script="Hans" typeface="宋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Эркер">
      <a:fillStyleLst>
        <a:solidFill>
          <a:schemeClr val="phClr"/>
        </a:solidFill>
        <a:gradFill rotWithShape="1">
          <a:gsLst>
            <a:gs pos="0">
              <a:schemeClr val="phClr">
                <a:tint val="35000"/>
                <a:satMod val="260000"/>
              </a:schemeClr>
            </a:gs>
            <a:gs pos="30000">
              <a:schemeClr val="phClr">
                <a:tint val="38000"/>
                <a:satMod val="260000"/>
              </a:schemeClr>
            </a:gs>
            <a:gs pos="75000">
              <a:schemeClr val="phClr">
                <a:tint val="55000"/>
                <a:satMod val="255000"/>
              </a:schemeClr>
            </a:gs>
            <a:gs pos="100000">
              <a:schemeClr val="phClr">
                <a:tint val="70000"/>
                <a:satMod val="255000"/>
              </a:schemeClr>
            </a:gs>
          </a:gsLst>
          <a:path path="circle">
            <a:fillToRect l="5000" t="100000" r="120000" b="10000"/>
          </a:path>
        </a:gradFill>
        <a:gradFill rotWithShape="1">
          <a:gsLst>
            <a:gs pos="0">
              <a:schemeClr val="phClr">
                <a:shade val="63000"/>
                <a:satMod val="165000"/>
              </a:schemeClr>
            </a:gs>
            <a:gs pos="30000">
              <a:schemeClr val="phClr">
                <a:shade val="58000"/>
                <a:satMod val="165000"/>
              </a:schemeClr>
            </a:gs>
            <a:gs pos="75000">
              <a:schemeClr val="phClr">
                <a:shade val="30000"/>
                <a:satMod val="175000"/>
              </a:schemeClr>
            </a:gs>
            <a:gs pos="100000">
              <a:schemeClr val="phClr">
                <a:shade val="15000"/>
                <a:satMod val="175000"/>
              </a:schemeClr>
            </a:gs>
          </a:gsLst>
          <a:path path="circle">
            <a:fillToRect l="5000" t="100000" r="120000" b="10000"/>
          </a:path>
        </a:gradFill>
      </a:fillStyleLst>
      <a:lnStyleLst>
        <a:ln w="12700" cap="flat" cmpd="sng" algn="ctr">
          <a:solidFill>
            <a:schemeClr val="phClr">
              <a:shade val="70000"/>
              <a:satMod val="150000"/>
            </a:schemeClr>
          </a:solidFill>
          <a:prstDash val="solid"/>
        </a:ln>
        <a:ln w="25400" cap="flat" cmpd="sng" algn="ctr">
          <a:solidFill>
            <a:schemeClr val="phClr"/>
          </a:solidFill>
          <a:prstDash val="solid"/>
        </a:ln>
        <a:ln w="34925" cap="flat" cmpd="sng" algn="ctr">
          <a:solidFill>
            <a:schemeClr val="phClr"/>
          </a:solidFill>
          <a:prstDash val="solid"/>
        </a:ln>
      </a:lnStyleLst>
      <a:effectStyleLst>
        <a:effectStyle>
          <a:effectLst>
            <a:outerShdw blurRad="50800" dist="25000" dir="5400000" rotWithShape="0">
              <a:srgbClr val="000000">
                <a:alpha val="40000"/>
              </a:srgbClr>
            </a:outerShdw>
          </a:effectLst>
        </a:effectStyle>
        <a:effectStyle>
          <a:effectLst>
            <a:outerShdw blurRad="50800" dist="20000" dir="5400000" rotWithShape="0">
              <a:srgbClr val="000000">
                <a:alpha val="42000"/>
              </a:srgbClr>
            </a:outerShdw>
          </a:effectLst>
        </a:effectStyle>
        <a:effectStyle>
          <a:effectLst>
            <a:outerShdw blurRad="50800" dist="20000" dir="5400000" rotWithShape="0">
              <a:srgbClr val="000000">
                <a:alpha val="42000"/>
              </a:srgbClr>
            </a:outerShdw>
          </a:effectLst>
          <a:scene3d>
            <a:camera prst="orthographicFront">
              <a:rot lat="0" lon="0" rev="0"/>
            </a:camera>
            <a:lightRig rig="balanced" dir="t">
              <a:rot lat="0" lon="0" rev="0"/>
            </a:lightRig>
          </a:scene3d>
          <a:sp3d>
            <a:bevelT w="47625" h="69850"/>
            <a:contourClr>
              <a:schemeClr val="lt1"/>
            </a:contourClr>
          </a:sp3d>
        </a:effectStyle>
      </a:effectStyleLst>
      <a:bgFillStyleLst>
        <a:solidFill>
          <a:schemeClr val="phClr"/>
        </a:solidFill>
        <a:gradFill rotWithShape="1">
          <a:gsLst>
            <a:gs pos="0">
              <a:schemeClr val="phClr">
                <a:shade val="58000"/>
                <a:satMod val="125000"/>
              </a:schemeClr>
            </a:gs>
            <a:gs pos="40000">
              <a:schemeClr val="phClr">
                <a:tint val="90000"/>
                <a:shade val="90000"/>
                <a:satMod val="120000"/>
              </a:schemeClr>
            </a:gs>
            <a:gs pos="100000">
              <a:schemeClr val="phClr">
                <a:tint val="50000"/>
              </a:schemeClr>
            </a:gs>
          </a:gsLst>
          <a:lin ang="16200000" scaled="1"/>
        </a:gradFill>
        <a:blipFill>
          <a:blip xmlns:r="http://schemas.openxmlformats.org/officeDocument/2006/relationships" r:embed="rId1">
            <a:duotone>
              <a:schemeClr val="phClr">
                <a:shade val="80000"/>
              </a:schemeClr>
              <a:schemeClr val="phClr">
                <a:tint val="91000"/>
              </a:schemeClr>
            </a:duotone>
          </a:blip>
          <a:tile tx="0" ty="0" sx="40000" sy="50000" flip="y" algn="tl"/>
        </a:blip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Oriel</Template>
  <TotalTime>283</TotalTime>
  <Words>226</Words>
  <Application>Microsoft Office PowerPoint</Application>
  <PresentationFormat>Экран (4:3)</PresentationFormat>
  <Paragraphs>23</Paragraphs>
  <Slides>18</Slides>
  <Notes>1</Notes>
  <HiddenSlides>0</HiddenSlides>
  <MMClips>0</MMClips>
  <ScaleCrop>false</ScaleCrop>
  <HeadingPairs>
    <vt:vector size="4" baseType="variant">
      <vt:variant>
        <vt:lpstr>Тема</vt:lpstr>
      </vt:variant>
      <vt:variant>
        <vt:i4>1</vt:i4>
      </vt:variant>
      <vt:variant>
        <vt:lpstr>Заголовки слайдов</vt:lpstr>
      </vt:variant>
      <vt:variant>
        <vt:i4>18</vt:i4>
      </vt:variant>
    </vt:vector>
  </HeadingPairs>
  <TitlesOfParts>
    <vt:vector size="19" baseType="lpstr">
      <vt:lpstr>Эркер</vt:lpstr>
      <vt:lpstr> ПРЕЗЕНТАЦИЯ     маленькая вязаная игрушка </vt:lpstr>
      <vt:lpstr>     Знаете ли вы, что огромное количество модных сегодня увлечений придумали жители Страны восходящего солнца? Я расскажу вам еще об одном достаточно интересном и милом хобби, результатами которого являются оригинальные аксессуары, брелоки и просто дизайнерские украшения для дома. Знакомьтесь: амигуруми - увлечение нового поколения!       Амигуру́ми (яп.,букв.: «вязанное-завёрнутое») - японское искусство вязания на спицах или крючком маленьких мягких зверушек и человекоподобных существ. Амигуруми — это чаще всего симпатичные животные (такие как мишки, зайчики, кошечки, собачки и другие.), человечки, но это могут быть и неодушевлённые объекты, наделённые человеческими свойствами. Например, кексы, шляпы, сумочки и другие. Амигуруми вяжут спицами или крючком. В последнее время амигуруми, связанные крючком, стали более популярны и чаще встречаются. </vt:lpstr>
      <vt:lpstr>   Амигуруми как искусство существует на Земле не одну сотню лет, ведь вязаные игрушки фигурировали в жизни наших предков задолго до появления основных канонов данного вида рукоделия. Их использовали как обереги, украшение жилья, наконец, как детское развлечение. Но в современном прочтении самобытные фигурки, созданные при помощи крючка и ниток, живут всего несколько десятилетий.  Первыми влюбленными в амигуруми после японцев являются американцы, чуть менее увлечены данным видом прикладного искусства британцы и французы В последствии в искусстве амигуруми появились каноны. И вот некоторые из них: - Непропорциональность. Вязаный персонаж должен иметь гораздо меньшие конечности по сравнению с довольно большой головой. Размеры элементов мордашки могут быть различны в зависимости от характера изделия и пожеланий рукодельницы. -Особая техника вязания. Их всегда вяжут в виде отдельных деталей, которые потом аккуратно сшивают. - Имена. Совсем как люди. И это вполне можно объяснить: амигуруми - это очеловеченные предметы и животные. А любой человек, согласно восточной   традиции обязательно имеет имя. Во-вторых, первыми прототипами для амигуруми становились герои мультиков или японских комиксов - манга. Позднее эту традицию подхватили и дизайнеры - авторы схем для вязания амигуруми, и простые рукодельницы.   </vt:lpstr>
      <vt:lpstr>   Бывают амигуруми по 1 см, меньше дюймовочки! Средним размером считается 7 см, однако есть и исключения — великаны около 50 см высотой. Каноны меняются. И меняются игрушки. Сейчас амигуруми завоевали популярность во всем мире, и в каждой стране вобрали в себя традиции местной культуры и местных техник рукоделия. Так амигуруми японских и китайских мастериц несут в себе идею японского минимализма, в котором содержание подчёркивается лишь самым необходимым количеством деталей, формы - предельно простые, цвета - монохромные.  </vt:lpstr>
      <vt:lpstr>   Схема-описание – предназначена для начинающих амигурумистов. Расшифровка ее содержимого не представляет особых трудностей даже для неопытного лица, ведь информация изложена на русском языке. Схема-описание – это формула, прочитав которую, вы получите сведения о вязальных рядах.  Для вязания маленьких игрушек отличным вариантом будет использование нитей «Ирис», так как они имеют маленький диаметр. Недостатком является лишь довольно высокая цена. Относительно дешёвым является акриловая пряжа, которая удобна в использовании, имеет мягкую структуру, большую палитру выбора цветов. Для опытных рукодельниц хорошим выбором послужит хлопковая пряжа, из которой получаются игрушки с плотной вязкой, хорошо держащие форму. Также используется шерстяная пряжа, утяжеляющая игрушку. Минусом этого вида является непрактичность, так как после стирки изделие может изменить свою форму. Нитевая пряжа, позволяющая создать эффект мохнатости для животных. Красиво смотрится в готовой работе плюшевая пряжа, позволяющая создать мягкую, приятную на ощупь игрушку.</vt:lpstr>
      <vt:lpstr>   Амигуруми обычно вяжутся из пряжи простым способом вязания — по спирали за две нити петли, в отличие от европейского способа вязания, круги обычно не соединяются. Изредка в схеме указывается, что тот или иной ряд следует вязать за задние или передние петли (это делается для большей устойчивости игрушки или выпуклости отдельных частей тела). Особо хочу заострить ваше внимание на том, что при переходе от одного кругового ряда к другому мы не делаем соединительных столбиков и петель подъема. Они также вяжутся крючком меньшего размера относительно толщины пряжи, чтобы создать очень плотную ткань без каких-либо зазоров, через которые может вылезти набивочный материал. Поэтому же в основе каждой детали лежит так называемый "круг амигуруми" или «кольцо амигуруми» - специальный прием начала вязания, позволяющий избежать отверстия в центре детали представляющий из себя скользящее кольцо. Чаще всего все части тела вяжутся по отдельности, а потом сшиваются между собой. Есть редкие исключения, когда голова и туловище либо туловище и ноги вяжутся вместе.    Часто для конечностей используются разнообразные наполнители и утяжелители – полусферы, шарики, бусины, пластмассовые овалы или круги (для устойчивости). Для глаз - бусины разного размера, покупные глазки для игрушек, остатки фетра, кожи, ткани. Глаза также можно связать или вышить. Для носиков можно взять пуговицы, кусочки кожи, тканей. Также можно связать или вышить. Для усиков – леска, проволока или нить, натертая воском. Тонировать мордочки и другие части тела можно обычной косметикой или акриловыми красками. Однако делать это нужно очень осторожно, чтобы не испортить внешний вид игрушки.    </vt:lpstr>
      <vt:lpstr>   Сборка игрушки – достаточно сложный процесс. Здесь нужно терпение и опыт. Если амигуруми изначально может стоять или сидеть, очень важно до сборки найти центр тяжести и уравновесить игрушку, чтобы она могла устойчиво стоять или хорошо сидеть (или и то, и другое). Для этого используйте булавки: приколите ножки, ручки и проверьте – достаточно ли уверенно стоит медведь или зайчик. Только после этого пришивайте части тела! Обычно туловище игрушки набивается достаточно туго, а вот голова должна хорошо пружинить и не быть тяжелой, чтобы амигуруми не падали (у них и так голова чаще всего непропорционально большая).    Одежку для амигуруми лучше вязать из пряжи, которая будет более тонкой, чем та, из которой связана сама игрушка. Если ваша куколка или мишка ростом до 10 см, то идеально использовать ирис для легких одежек. </vt:lpstr>
      <vt:lpstr>Список электронных  ресурсов  </vt:lpstr>
      <vt:lpstr>     Мастер- классы https://amigurumis.ru/vse-igrushki/ https://amigurumivideo.ru/ https://viaknit.ru/ https://www.youtube.com/watch?v=2PeKJzOV6eU https://www.youtube.com/watch?v=f2LXrskeNWU https://www.youtube.com/watch?v=i0xoCrQc-MQ https://www.youtube.com/watch?v=4rMD_gB1lhQ https://www.youtube.com/watch?v=6kMfRbckMZA https://www.youtube.com/watch?v=0dgy4j7C3qQ https://www.youtube.com/watch?v=7Bf9-s8e1Xk https://www.youtube.com/watch?v=b2rEtwcG3Ao https://www.youtube.com/watch?v=_eGYZ7mexsY https://yandex.ru/video/preview/?filmId=6665259375373593217&amp;parent-reqid=1610703743108936-1722508410215482030200110-production-app-host-vla-web-yp-214&amp;path=wizard&amp;text=амигуруми+крючком+схемы+зверюшки&amp;wiz_type=vital https://www.youtube.com/watch?v=m_bA5F9h0rM&amp;list=PLpGwnlbUKRXMaG3GwpcA4jiqRM2Bzp2C4&amp;index=1 https://www.youtube.com/watch?v=MZdyYmlKp88&amp;list=PLpGwnlbUKRXMaG3GwpcA4jiqRM2Bzp2C4&amp;index=4 https://www.youtube.com/watch?v=NhWqKZHtOyk&amp;list=PLpGwnlbUKRXMaG3GwpcA4jiqRM2Bzp2C4&amp;index=63 https://yandex.ru/video/preview/?text=мастер+классы+амигуруми+куклы&amp;path=wizard&amp;parent-reqid=1610705096564677-1446917752808673082400110-production-app-host-vla-web-yp-80&amp;wiz_type=vital&amp;filmId=12534524736448885497&amp;url=http%3A%2F%2Ffrontend.vh.yandex.ru%2Fplayer%2FvSmtkhmMxsFk</vt:lpstr>
      <vt:lpstr> При использовании данных ссылок открываются схемы-описания амигуруми.   </vt:lpstr>
      <vt:lpstr>Амигуруми ,обучающихся студии «Уют»    </vt:lpstr>
      <vt:lpstr>Презентация PowerPoint</vt:lpstr>
      <vt:lpstr>Презентация PowerPoint</vt:lpstr>
      <vt:lpstr>Презентация PowerPoint</vt:lpstr>
      <vt:lpstr>Презентация PowerPoint</vt:lpstr>
      <vt:lpstr>Презентация PowerPoint</vt:lpstr>
      <vt:lpstr>готовые проекты  ссылки  </vt:lpstr>
      <vt:lpstr>                                                                   Заключение        Прелесть этого искусства в том, что материалы могут быть абсолютно разными! И при этом будет отличный результат. А научиться искусству амигуруми очень просто. Их носят на сумках, мобильных, в автомобиле, украшают ими новогоднюю елку, тем самым подчеркивая свою индивидуальность и самобытность. Ведь даже связанная по одной схеме игрушка у разных людей получается разной.     Амигуруми - это философия жизни. Они не вяжутся, а рождаются в руках мастеров. Каждая игрушка со своим характером. Есть солнечные и яркие, есть вредные и ворчливые. Зато так приятно когда игрушка оживает. И еще приятнее, когда она обретает своего хозяина или хозяйку. В основном это конечно детки. Но и взрослые заказывают  себе такие милый игрушки. </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dc:creator>Дом</dc:creator>
  <cp:lastModifiedBy>Надежда Пронская</cp:lastModifiedBy>
  <cp:revision>36</cp:revision>
  <dcterms:created xsi:type="dcterms:W3CDTF">2021-01-15T13:23:04Z</dcterms:created>
  <dcterms:modified xsi:type="dcterms:W3CDTF">2025-09-25T12:21:34Z</dcterms:modified>
</cp:coreProperties>
</file>