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FE69D-4CA4-46BE-A104-82142C941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878C36-539F-41D5-98A3-487E29948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50B112-E2E9-4AFF-90F7-BC2BFAD00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F811-7760-4A02-AADB-F4F10E8E4CDC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C542D2-5B2D-48E8-99B0-970A8044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B19399-03E2-4ECC-8C35-6DEF417EC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82F5-CF24-4D57-A060-F77D19134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79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4F7B1-6F2F-4D0D-B7E4-3EC84D847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301847-F0BD-4D11-B455-30FEC6957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20F225-990A-4FFE-B39F-CB7886668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F811-7760-4A02-AADB-F4F10E8E4CDC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A58AEF-FAF6-4A3D-8231-FAE146A68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C52645-8E8C-43AB-B142-FB0486E30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82F5-CF24-4D57-A060-F77D19134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75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67F663A-305F-4804-9DF3-1FFB5A7E63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98C36E-C163-46C1-9A01-9C87ABC09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1AC522-132E-44D8-BAEA-9A6EBA7F6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F811-7760-4A02-AADB-F4F10E8E4CDC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3C8586-8DC4-4B27-9CDE-EFD54444F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05566C-BC20-4134-85DF-687AA288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82F5-CF24-4D57-A060-F77D19134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16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C60BD-1F5B-41CC-AC49-180F51A94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677C5B-EDA5-4EBB-9AC2-C461E39FE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F7DB31-3EDF-4DD1-B268-EAA807FC9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F811-7760-4A02-AADB-F4F10E8E4CDC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F7367-4979-4140-9D7C-393EB0C97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F42720-075A-4BE2-A0A1-AA604D97F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82F5-CF24-4D57-A060-F77D19134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80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CFAB0C-7BB6-4014-9BCE-73A459985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960DB0-B573-4450-9646-F6DBCDA89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090178-B37E-4844-BC5A-B34AB268D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F811-7760-4A02-AADB-F4F10E8E4CDC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BE00D6-26D8-4D63-B673-C235C7D78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AD911D-ED68-49FF-977F-C5D2B4A7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82F5-CF24-4D57-A060-F77D19134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40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A40FE-2F60-44CF-A944-A2AA1C98C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421E44-DABC-4A7D-A6E6-8B2F166E9B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AD9442-5348-48F8-B807-47847C317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5D0516-6BC2-4F58-9BA3-87ABF99F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F811-7760-4A02-AADB-F4F10E8E4CDC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A9A116-E452-4ABF-A9A6-EDECBDD08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90CD76-7578-44F8-BD00-3DD45D83B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82F5-CF24-4D57-A060-F77D19134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81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11B21C-B481-477E-A250-5369017E8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71389F-53A8-44FB-94EA-52432B5BE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707CAB-1F93-4567-8535-8904DC606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691943-DC9C-4F84-AAC2-DF0BC8DF5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D61308-2636-4FA9-915C-C269F83FE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4E8C16-375F-4F4E-B163-117C99312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F811-7760-4A02-AADB-F4F10E8E4CDC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6448F93-054E-4721-8669-68E9092FA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2AED92A-37FE-4EB8-A6E8-72CD969A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82F5-CF24-4D57-A060-F77D19134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91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86ACC-A124-4C1F-8864-F793474E2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4C79FB-0B67-4BCC-BBFD-D1DBEFFBD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F811-7760-4A02-AADB-F4F10E8E4CDC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7ACA374-D411-46E2-A2C4-C74E5ABAC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339945-EEE0-49FD-8097-869B8425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82F5-CF24-4D57-A060-F77D19134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76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F12D29-462C-4B89-B406-84C800372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F811-7760-4A02-AADB-F4F10E8E4CDC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98E9FA9-770C-4EF8-8DCB-022194CA8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44B0D8-F128-4486-8862-82CEAF02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82F5-CF24-4D57-A060-F77D19134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35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60D0C-009E-4C5C-970A-6897D3632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756170-F16E-4022-9E0A-4AD1F2125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E752EA-87DE-451B-9E3C-41170504C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D1FF6F-80D2-447B-85E9-FD82DAB43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F811-7760-4A02-AADB-F4F10E8E4CDC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98DB85-F435-487D-800E-50AC708D5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E2A845-D334-444C-8108-F7EB0B72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82F5-CF24-4D57-A060-F77D19134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302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6157E8-1A89-46C4-9D92-92FF0E7C1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9289EB-6EF0-4E4C-8D88-7C73BEA9A0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B95724-F407-47EA-BC56-E57CEC5AF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64933E-83E4-4FC3-8C16-D1B669A5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F811-7760-4A02-AADB-F4F10E8E4CDC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E809AB-004C-400B-B455-111B9DC4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5DAB3A-A2DB-4A92-9F74-D89A5F124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82F5-CF24-4D57-A060-F77D19134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67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984AE-6CBD-41D8-8505-EC287C580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DC3CA7-0937-4662-BC52-5B2018411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52934E-8E27-46A7-9229-CADB02F142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CF811-7760-4A02-AADB-F4F10E8E4CDC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2A8BB-283D-44FA-9AA5-17C40AEBD1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6BAC12-A2B4-4487-9D1F-823F557A4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882F5-CF24-4D57-A060-F77D19134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84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A040DDC-7C73-4F6D-AEC7-8B531E3E48F9}"/>
              </a:ext>
            </a:extLst>
          </p:cNvPr>
          <p:cNvCxnSpPr>
            <a:cxnSpLocks/>
          </p:cNvCxnSpPr>
          <p:nvPr/>
        </p:nvCxnSpPr>
        <p:spPr>
          <a:xfrm>
            <a:off x="3868615" y="2982351"/>
            <a:ext cx="349526" cy="169559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BB132BCB-838B-456B-B718-E4B2D520759A}"/>
              </a:ext>
            </a:extLst>
          </p:cNvPr>
          <p:cNvCxnSpPr>
            <a:cxnSpLocks/>
          </p:cNvCxnSpPr>
          <p:nvPr/>
        </p:nvCxnSpPr>
        <p:spPr>
          <a:xfrm flipH="1">
            <a:off x="5628468" y="3670127"/>
            <a:ext cx="254365" cy="1041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CB9E490E-10EA-4FF8-96DE-B777810A18B6}"/>
              </a:ext>
            </a:extLst>
          </p:cNvPr>
          <p:cNvCxnSpPr>
            <a:cxnSpLocks/>
          </p:cNvCxnSpPr>
          <p:nvPr/>
        </p:nvCxnSpPr>
        <p:spPr>
          <a:xfrm>
            <a:off x="5241644" y="3847953"/>
            <a:ext cx="0" cy="8299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894CA5A-1B9F-4656-BF2A-91D125CCF217}"/>
              </a:ext>
            </a:extLst>
          </p:cNvPr>
          <p:cNvCxnSpPr>
            <a:cxnSpLocks/>
          </p:cNvCxnSpPr>
          <p:nvPr/>
        </p:nvCxnSpPr>
        <p:spPr>
          <a:xfrm>
            <a:off x="4647465" y="3654964"/>
            <a:ext cx="217179" cy="9451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рапеция 2">
            <a:extLst>
              <a:ext uri="{FF2B5EF4-FFF2-40B4-BE49-F238E27FC236}">
                <a16:creationId xmlns:a16="http://schemas.microsoft.com/office/drawing/2014/main" id="{BB959BBB-39D4-4B06-9966-FE2F2DC22BEB}"/>
              </a:ext>
            </a:extLst>
          </p:cNvPr>
          <p:cNvSpPr/>
          <p:nvPr/>
        </p:nvSpPr>
        <p:spPr>
          <a:xfrm rot="10800000">
            <a:off x="4166066" y="4611566"/>
            <a:ext cx="2103590" cy="1392702"/>
          </a:xfrm>
          <a:prstGeom prst="trapezoi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AB4FD7D3-EF73-453A-8415-74E419488E13}"/>
              </a:ext>
            </a:extLst>
          </p:cNvPr>
          <p:cNvCxnSpPr>
            <a:cxnSpLocks/>
          </p:cNvCxnSpPr>
          <p:nvPr/>
        </p:nvCxnSpPr>
        <p:spPr>
          <a:xfrm flipH="1">
            <a:off x="6239505" y="2871570"/>
            <a:ext cx="352741" cy="17285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>
            <a:extLst>
              <a:ext uri="{FF2B5EF4-FFF2-40B4-BE49-F238E27FC236}">
                <a16:creationId xmlns:a16="http://schemas.microsoft.com/office/drawing/2014/main" id="{1C1C6F8F-29A3-43EB-8C48-1052947B5E66}"/>
              </a:ext>
            </a:extLst>
          </p:cNvPr>
          <p:cNvSpPr/>
          <p:nvPr/>
        </p:nvSpPr>
        <p:spPr>
          <a:xfrm>
            <a:off x="3699800" y="1004521"/>
            <a:ext cx="3038625" cy="2639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216037-32BB-4DED-8162-76DA22C12BE2}"/>
              </a:ext>
            </a:extLst>
          </p:cNvPr>
          <p:cNvSpPr txBox="1"/>
          <p:nvPr/>
        </p:nvSpPr>
        <p:spPr>
          <a:xfrm>
            <a:off x="3601126" y="946932"/>
            <a:ext cx="3227064" cy="2811778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en-US" sz="3200" dirty="0" err="1"/>
              <a:t>SpainPolandUKFranceRussiaNewZealandUSACanadaAustraliaItaly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69382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B60F3CE-14CC-4A76-A0E1-293E3A172DAC}"/>
              </a:ext>
            </a:extLst>
          </p:cNvPr>
          <p:cNvSpPr/>
          <p:nvPr/>
        </p:nvSpPr>
        <p:spPr>
          <a:xfrm>
            <a:off x="1540409" y="2954216"/>
            <a:ext cx="407963" cy="5627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5A9D73-E868-4216-A46B-5E711A89120E}"/>
              </a:ext>
            </a:extLst>
          </p:cNvPr>
          <p:cNvSpPr/>
          <p:nvPr/>
        </p:nvSpPr>
        <p:spPr>
          <a:xfrm>
            <a:off x="2060915" y="2954216"/>
            <a:ext cx="407962" cy="5627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AF6F6AC-7EE4-490D-9703-AED9655D4D05}"/>
              </a:ext>
            </a:extLst>
          </p:cNvPr>
          <p:cNvSpPr/>
          <p:nvPr/>
        </p:nvSpPr>
        <p:spPr>
          <a:xfrm>
            <a:off x="1019903" y="2236764"/>
            <a:ext cx="407963" cy="1280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930CBB1-08D0-4126-ADC0-D286F260CF4F}"/>
              </a:ext>
            </a:extLst>
          </p:cNvPr>
          <p:cNvSpPr/>
          <p:nvPr/>
        </p:nvSpPr>
        <p:spPr>
          <a:xfrm>
            <a:off x="2602524" y="2954216"/>
            <a:ext cx="407962" cy="5627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E09E2EE-44C3-4630-9D5E-7B4A40ED5450}"/>
              </a:ext>
            </a:extLst>
          </p:cNvPr>
          <p:cNvGrpSpPr/>
          <p:nvPr/>
        </p:nvGrpSpPr>
        <p:grpSpPr>
          <a:xfrm>
            <a:off x="595528" y="436098"/>
            <a:ext cx="5284767" cy="773724"/>
            <a:chOff x="595528" y="436098"/>
            <a:chExt cx="5284767" cy="773724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875A83BC-3928-4CBD-8545-A932C582AF0D}"/>
                </a:ext>
              </a:extLst>
            </p:cNvPr>
            <p:cNvSpPr/>
            <p:nvPr/>
          </p:nvSpPr>
          <p:spPr>
            <a:xfrm>
              <a:off x="759651" y="436098"/>
              <a:ext cx="5120644" cy="7737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What is the word?</a:t>
              </a:r>
              <a:endPara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6ECC6796-F41C-417D-A6BD-F73F62CE847F}"/>
                </a:ext>
              </a:extLst>
            </p:cNvPr>
            <p:cNvSpPr/>
            <p:nvPr/>
          </p:nvSpPr>
          <p:spPr>
            <a:xfrm>
              <a:off x="595528" y="436098"/>
              <a:ext cx="215707" cy="77372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8434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ACD00D-315E-44D1-BEE5-5B63E3783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086" y="0"/>
            <a:ext cx="6858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8098927-0FEF-442D-84CB-86A4E04F1385}"/>
              </a:ext>
            </a:extLst>
          </p:cNvPr>
          <p:cNvGrpSpPr/>
          <p:nvPr/>
        </p:nvGrpSpPr>
        <p:grpSpPr>
          <a:xfrm>
            <a:off x="595528" y="436098"/>
            <a:ext cx="5284767" cy="773724"/>
            <a:chOff x="595528" y="436098"/>
            <a:chExt cx="5284767" cy="77372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915876B7-DD50-46F5-B5B0-85CDDCDE2A77}"/>
                </a:ext>
              </a:extLst>
            </p:cNvPr>
            <p:cNvSpPr/>
            <p:nvPr/>
          </p:nvSpPr>
          <p:spPr>
            <a:xfrm>
              <a:off x="759651" y="436098"/>
              <a:ext cx="5120644" cy="7737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Who is he?</a:t>
              </a:r>
              <a:endPara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BB2D2F12-DE90-4AF4-A40D-A018F9D0BB80}"/>
                </a:ext>
              </a:extLst>
            </p:cNvPr>
            <p:cNvSpPr/>
            <p:nvPr/>
          </p:nvSpPr>
          <p:spPr>
            <a:xfrm>
              <a:off x="595528" y="436098"/>
              <a:ext cx="215707" cy="77372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27894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ceps Muscle">
            <a:extLst>
              <a:ext uri="{FF2B5EF4-FFF2-40B4-BE49-F238E27FC236}">
                <a16:creationId xmlns:a16="http://schemas.microsoft.com/office/drawing/2014/main" id="{9B66DD99-BFA7-4F25-B3F9-3CA35E0D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8" y="1839618"/>
            <a:ext cx="2908715" cy="317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n">
            <a:extLst>
              <a:ext uri="{FF2B5EF4-FFF2-40B4-BE49-F238E27FC236}">
                <a16:creationId xmlns:a16="http://schemas.microsoft.com/office/drawing/2014/main" id="{4EDC9F65-76DF-4534-BF62-067ADDD12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157" y="1707520"/>
            <a:ext cx="3896605" cy="366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37C5E57-C09B-42CD-B5C2-5AC02EB2A833}"/>
              </a:ext>
            </a:extLst>
          </p:cNvPr>
          <p:cNvGrpSpPr/>
          <p:nvPr/>
        </p:nvGrpSpPr>
        <p:grpSpPr>
          <a:xfrm>
            <a:off x="595528" y="436098"/>
            <a:ext cx="5284767" cy="773724"/>
            <a:chOff x="595528" y="436098"/>
            <a:chExt cx="5284767" cy="77372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4C1CDFF2-CC84-4421-AA10-3648F88FBD9D}"/>
                </a:ext>
              </a:extLst>
            </p:cNvPr>
            <p:cNvSpPr/>
            <p:nvPr/>
          </p:nvSpPr>
          <p:spPr>
            <a:xfrm>
              <a:off x="759651" y="436098"/>
              <a:ext cx="5120644" cy="7737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He is….</a:t>
              </a:r>
              <a:endPara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7E8ED04-7B28-42A3-8E56-B357EA3B2DCE}"/>
                </a:ext>
              </a:extLst>
            </p:cNvPr>
            <p:cNvSpPr/>
            <p:nvPr/>
          </p:nvSpPr>
          <p:spPr>
            <a:xfrm>
              <a:off x="595528" y="436098"/>
              <a:ext cx="215707" cy="77372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CB95D8-6CEC-4DDA-BC96-199C690ED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" b="98047" l="9961" r="89844">
                        <a14:foregroundMark x1="37891" y1="11035" x2="48535" y2="195"/>
                        <a14:foregroundMark x1="48535" y1="195" x2="59668" y2="7813"/>
                        <a14:foregroundMark x1="47754" y1="92285" x2="44043" y2="98047"/>
                        <a14:foregroundMark x1="56348" y1="97656" x2="62109" y2="9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102" y="1707520"/>
            <a:ext cx="4065028" cy="40650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6D3928-0F69-400C-A192-458ACB2681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37" b="96191" l="9961" r="89844">
                        <a14:foregroundMark x1="36719" y1="9180" x2="53320" y2="2637"/>
                        <a14:foregroundMark x1="53320" y1="2637" x2="58984" y2="3125"/>
                        <a14:foregroundMark x1="42285" y1="89746" x2="45117" y2="96191"/>
                        <a14:foregroundMark x1="57129" y1="91113" x2="61719" y2="95215"/>
                        <a14:foregroundMark x1="57129" y1="52246" x2="58984" y2="55469"/>
                        <a14:foregroundMark x1="61328" y1="54492" x2="58105" y2="5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616" y="2733926"/>
            <a:ext cx="3038622" cy="303862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15DD090-AADF-4EF0-9287-55AE9FDE52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6" b="95313" l="9961" r="89844">
                        <a14:foregroundMark x1="34766" y1="8594" x2="50586" y2="5371"/>
                        <a14:foregroundMark x1="50586" y1="5371" x2="58105" y2="5859"/>
                        <a14:foregroundMark x1="47559" y1="54492" x2="52148" y2="54492"/>
                        <a14:foregroundMark x1="50781" y1="62695" x2="46191" y2="60449"/>
                        <a14:foregroundMark x1="35645" y1="90234" x2="34766" y2="93945"/>
                        <a14:foregroundMark x1="59961" y1="89355" x2="64551" y2="89355"/>
                        <a14:foregroundMark x1="54883" y1="95313" x2="68164" y2="94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22" y="2692738"/>
            <a:ext cx="3066757" cy="30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57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5A3FD3-7570-4C8F-993B-87B710D07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683" y="1477107"/>
            <a:ext cx="5162843" cy="5162843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90330CF-DAED-48C6-97F5-D867A18379CC}"/>
              </a:ext>
            </a:extLst>
          </p:cNvPr>
          <p:cNvGrpSpPr/>
          <p:nvPr/>
        </p:nvGrpSpPr>
        <p:grpSpPr>
          <a:xfrm>
            <a:off x="595528" y="436098"/>
            <a:ext cx="5284767" cy="773724"/>
            <a:chOff x="595528" y="436098"/>
            <a:chExt cx="5284767" cy="773724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3EA2E1E3-1706-432B-B828-EE84B6E903C3}"/>
                </a:ext>
              </a:extLst>
            </p:cNvPr>
            <p:cNvSpPr/>
            <p:nvPr/>
          </p:nvSpPr>
          <p:spPr>
            <a:xfrm>
              <a:off x="759651" y="436098"/>
              <a:ext cx="5120644" cy="7737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About spider man</a:t>
              </a:r>
              <a:endPara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CEC3F526-448E-4D8B-B159-09C431106416}"/>
                </a:ext>
              </a:extLst>
            </p:cNvPr>
            <p:cNvSpPr/>
            <p:nvPr/>
          </p:nvSpPr>
          <p:spPr>
            <a:xfrm>
              <a:off x="595528" y="436098"/>
              <a:ext cx="215707" cy="77372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DE66CAC-849A-49ED-B00D-B97F36E7C513}"/>
              </a:ext>
            </a:extLst>
          </p:cNvPr>
          <p:cNvSpPr txBox="1"/>
          <p:nvPr/>
        </p:nvSpPr>
        <p:spPr>
          <a:xfrm>
            <a:off x="365760" y="1871003"/>
            <a:ext cx="63304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This is spider man. He is from the ___. He is ____.He is tall. He is ____. He can ___. He can. He can’t ___. He has got ___, but he hasn’t got ____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75145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B7B0A1-A5B1-42E0-8612-524A781CA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627" y="0"/>
            <a:ext cx="6858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4DA0527-62FA-476A-B0D2-ADF929E4ECD3}"/>
              </a:ext>
            </a:extLst>
          </p:cNvPr>
          <p:cNvGrpSpPr/>
          <p:nvPr/>
        </p:nvGrpSpPr>
        <p:grpSpPr>
          <a:xfrm>
            <a:off x="595528" y="436097"/>
            <a:ext cx="5284767" cy="1083213"/>
            <a:chOff x="595528" y="436098"/>
            <a:chExt cx="5284767" cy="77372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5E3DF22-EC9D-446A-8A74-2F2B03BED526}"/>
                </a:ext>
              </a:extLst>
            </p:cNvPr>
            <p:cNvSpPr/>
            <p:nvPr/>
          </p:nvSpPr>
          <p:spPr>
            <a:xfrm>
              <a:off x="759651" y="436098"/>
              <a:ext cx="5120644" cy="7737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Can describe Asterix?</a:t>
              </a:r>
            </a:p>
            <a:p>
              <a:pPr algn="ctr"/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Work in pairs</a:t>
              </a:r>
              <a:endPara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2725E64B-73F9-4C64-9EE7-44F41C471542}"/>
                </a:ext>
              </a:extLst>
            </p:cNvPr>
            <p:cNvSpPr/>
            <p:nvPr/>
          </p:nvSpPr>
          <p:spPr>
            <a:xfrm>
              <a:off x="595528" y="436098"/>
              <a:ext cx="215707" cy="77372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876362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61</Words>
  <Application>Microsoft Office PowerPoint</Application>
  <PresentationFormat>Широкоэкранный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</cp:revision>
  <dcterms:created xsi:type="dcterms:W3CDTF">2024-10-09T15:04:10Z</dcterms:created>
  <dcterms:modified xsi:type="dcterms:W3CDTF">2024-10-09T20:32:04Z</dcterms:modified>
</cp:coreProperties>
</file>