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1" r:id="rId10"/>
    <p:sldId id="266" r:id="rId11"/>
    <p:sldId id="267" r:id="rId12"/>
    <p:sldId id="269" r:id="rId13"/>
    <p:sldId id="270" r:id="rId14"/>
    <p:sldId id="276" r:id="rId15"/>
    <p:sldId id="273" r:id="rId16"/>
    <p:sldId id="27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1EE4-C911-438B-9656-5C0FA39F12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2E78A9-5A18-4D54-B14F-8540E27FE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1EE4-C911-438B-9656-5C0FA39F12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78A9-5A18-4D54-B14F-8540E27FE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1EE4-C911-438B-9656-5C0FA39F12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78A9-5A18-4D54-B14F-8540E27FE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1EE4-C911-438B-9656-5C0FA39F12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2E78A9-5A18-4D54-B14F-8540E27FE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1EE4-C911-438B-9656-5C0FA39F12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78A9-5A18-4D54-B14F-8540E27FE4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1EE4-C911-438B-9656-5C0FA39F12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78A9-5A18-4D54-B14F-8540E27FE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1EE4-C911-438B-9656-5C0FA39F12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2E78A9-5A18-4D54-B14F-8540E27FE48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1EE4-C911-438B-9656-5C0FA39F12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78A9-5A18-4D54-B14F-8540E27FE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1EE4-C911-438B-9656-5C0FA39F12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78A9-5A18-4D54-B14F-8540E27FE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1EE4-C911-438B-9656-5C0FA39F12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78A9-5A18-4D54-B14F-8540E27FE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1EE4-C911-438B-9656-5C0FA39F12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78A9-5A18-4D54-B14F-8540E27FE48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B71EE4-C911-438B-9656-5C0FA39F12FB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2E78A9-5A18-4D54-B14F-8540E27FE4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64705"/>
            <a:ext cx="8458200" cy="2376263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Презентация </a:t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B050"/>
                </a:solidFill>
              </a:rPr>
              <a:t>проекта </a:t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smtClean="0">
                <a:solidFill>
                  <a:srgbClr val="00B050"/>
                </a:solidFill>
              </a:rPr>
              <a:t>«</a:t>
            </a:r>
            <a:r>
              <a:rPr lang="ru-RU" i="1" smtClean="0">
                <a:solidFill>
                  <a:srgbClr val="00B050"/>
                </a:solidFill>
              </a:rPr>
              <a:t>Лекарственные </a:t>
            </a:r>
            <a:r>
              <a:rPr lang="ru-RU" i="1" dirty="0" smtClean="0">
                <a:solidFill>
                  <a:srgbClr val="00B050"/>
                </a:solidFill>
              </a:rPr>
              <a:t>растения»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229200"/>
            <a:ext cx="8458200" cy="1152128"/>
          </a:xfrm>
        </p:spPr>
        <p:txBody>
          <a:bodyPr/>
          <a:lstStyle/>
          <a:p>
            <a:r>
              <a:rPr lang="ru-RU" dirty="0" smtClean="0"/>
              <a:t>Подготовила воспитатель высшей категории </a:t>
            </a:r>
            <a:r>
              <a:rPr lang="ru-RU" dirty="0" err="1" smtClean="0"/>
              <a:t>Цепова</a:t>
            </a:r>
            <a:r>
              <a:rPr lang="ru-RU" dirty="0" smtClean="0"/>
              <a:t>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81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Sitka Small" pitchFamily="2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Sitka Small" pitchFamily="2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en-US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этап 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(основной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7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B050"/>
              </a:buClr>
              <a:buSzPct val="100000"/>
              <a:buNone/>
            </a:pPr>
            <a:r>
              <a:rPr lang="ru-RU" dirty="0" smtClean="0">
                <a:solidFill>
                  <a:srgbClr val="00B050"/>
                </a:solidFill>
              </a:rPr>
              <a:t>Сюжетно-ролевая игра «Зелёная аптека»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9" name="Picture 3" descr="G:\18-03-2024_14-16-30\1710760498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2536" y="227687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2023-2024\проект лекарственные травы\фото к проекту\17115183429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r="19357" b="-54017"/>
          <a:stretch/>
        </p:blipFill>
        <p:spPr bwMode="auto">
          <a:xfrm rot="5400000">
            <a:off x="3056252" y="701080"/>
            <a:ext cx="4310872" cy="66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Sitka Small" pitchFamily="2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Sitka Small" pitchFamily="2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en-US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этап 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(основной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7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B050"/>
              </a:buClr>
              <a:buSzPct val="100000"/>
              <a:buNone/>
            </a:pPr>
            <a:r>
              <a:rPr lang="ru-RU" dirty="0" smtClean="0">
                <a:solidFill>
                  <a:srgbClr val="00B050"/>
                </a:solidFill>
              </a:rPr>
              <a:t>Дидактические и настольно-печатные игры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58924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B050"/>
                </a:solidFill>
              </a:rPr>
              <a:t>Пазлы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5733256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Четвёртый лишний</a:t>
            </a:r>
          </a:p>
        </p:txBody>
      </p:sp>
      <p:pic>
        <p:nvPicPr>
          <p:cNvPr id="3074" name="Picture 2" descr="G:\18-03-2024_14-16-30\1710760498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32856"/>
            <a:ext cx="4017749" cy="30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18-03-2024_14-17-43\17107606119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6" r="1496" b="26366"/>
          <a:stretch/>
        </p:blipFill>
        <p:spPr bwMode="auto">
          <a:xfrm>
            <a:off x="4644008" y="3639511"/>
            <a:ext cx="4355976" cy="17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18-03-2024_14-17-43\17107606119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85"/>
          <a:stretch/>
        </p:blipFill>
        <p:spPr bwMode="auto">
          <a:xfrm>
            <a:off x="4733763" y="1853591"/>
            <a:ext cx="4176465" cy="157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Sitka Small" pitchFamily="2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Sitka Small" pitchFamily="2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en-US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этап 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(основной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7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B050"/>
              </a:buClr>
              <a:buSzPct val="100000"/>
              <a:buNone/>
            </a:pPr>
            <a:r>
              <a:rPr lang="ru-RU" dirty="0" smtClean="0">
                <a:solidFill>
                  <a:srgbClr val="00B050"/>
                </a:solidFill>
              </a:rPr>
              <a:t>Дидактические и настольно-печатные игры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58924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Собери растение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617173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Что чем лечат</a:t>
            </a:r>
          </a:p>
        </p:txBody>
      </p:sp>
      <p:pic>
        <p:nvPicPr>
          <p:cNvPr id="1026" name="Picture 2" descr="G:\18-03-2024_14-16-30\1710760498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7" y="2750778"/>
            <a:ext cx="3916697" cy="29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18-03-2024_14-16-30\17107604980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" b="14473"/>
          <a:stretch/>
        </p:blipFill>
        <p:spPr bwMode="auto">
          <a:xfrm>
            <a:off x="4159617" y="1700808"/>
            <a:ext cx="3173968" cy="192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18-03-2024_14-16-30\1710760498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2246" y="3726665"/>
            <a:ext cx="2957377" cy="221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Sitka Small" pitchFamily="2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Sitka Small" pitchFamily="2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en-US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этап 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(основной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7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B050"/>
              </a:buClr>
              <a:buSzPct val="100000"/>
              <a:buNone/>
            </a:pPr>
            <a:r>
              <a:rPr lang="ru-RU" dirty="0" smtClean="0">
                <a:solidFill>
                  <a:srgbClr val="00B050"/>
                </a:solidFill>
              </a:rPr>
              <a:t>Посадка лекарственных растений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40" y="5373216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Посадка календулы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9624" y="5309801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Посадка зелёного лука.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G:\18-03-2024_14-17-43\17107606117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t="7835" r="4689" b="9760"/>
          <a:stretch/>
        </p:blipFill>
        <p:spPr bwMode="auto">
          <a:xfrm>
            <a:off x="107504" y="1700808"/>
            <a:ext cx="2532744" cy="3195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18-03-2024_14-17-43\17107606117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17057" b="21417"/>
          <a:stretch/>
        </p:blipFill>
        <p:spPr bwMode="auto">
          <a:xfrm>
            <a:off x="6444208" y="1700808"/>
            <a:ext cx="2448272" cy="31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\Desktop\2023-2024\проект лекарственные травы\фото к проекту\IMG-20240322-WA0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2"/>
          <a:stretch/>
        </p:blipFill>
        <p:spPr bwMode="auto">
          <a:xfrm>
            <a:off x="2843452" y="3811768"/>
            <a:ext cx="3371912" cy="203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Наталья\Desktop\2023-2024\проект лекарственные травы\фото к проекту\IMG-20240322-WA00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8333"/>
          <a:stretch/>
        </p:blipFill>
        <p:spPr bwMode="auto">
          <a:xfrm>
            <a:off x="3181892" y="1700808"/>
            <a:ext cx="2577732" cy="180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Sitka Small" pitchFamily="2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Sitka Small" pitchFamily="2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en-US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этап 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(основной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7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B050"/>
              </a:buClr>
              <a:buSzPct val="100000"/>
              <a:buNone/>
            </a:pPr>
            <a:r>
              <a:rPr lang="ru-RU" dirty="0" smtClean="0">
                <a:solidFill>
                  <a:srgbClr val="00B050"/>
                </a:solidFill>
              </a:rPr>
              <a:t>Альбом «Лекарственные растения»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" name="Picture 2" descr="C:\Users\Наталья\Desktop\2023-2024\проект лекарственные травы\фото к проекту\17115183429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20813" r="4629"/>
          <a:stretch/>
        </p:blipFill>
        <p:spPr bwMode="auto">
          <a:xfrm rot="3834090">
            <a:off x="77730" y="2822369"/>
            <a:ext cx="4427139" cy="2818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Наталья\Desktop\2023-2024\проект лекарственные травы\фото к проекту\17115183429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-3382" r="12995" b="-2"/>
          <a:stretch/>
        </p:blipFill>
        <p:spPr bwMode="auto">
          <a:xfrm rot="6420279">
            <a:off x="4926791" y="2569641"/>
            <a:ext cx="3928331" cy="3134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Sitka Small" pitchFamily="2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Sitka Small" pitchFamily="2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en-US" b="1" dirty="0" smtClean="0">
                <a:solidFill>
                  <a:srgbClr val="00B050"/>
                </a:solidFill>
                <a:latin typeface="Sitka Small" pitchFamily="2" charset="0"/>
              </a:rPr>
              <a:t>II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этап 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(заключительный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05273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Итоги проекта 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8615" y="1628508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ходе реализации проекта </a:t>
            </a:r>
            <a:r>
              <a:rPr lang="ru-RU" dirty="0" smtClean="0"/>
              <a:t>детям давались </a:t>
            </a:r>
            <a:r>
              <a:rPr lang="ru-RU" dirty="0"/>
              <a:t>необходимые знания о пользе и значении лекарственных растений для человека . При этом у детей развивалось более осознанное и бережное отношение к миру живой природы, дети научились прогнозировать последствия совершаемых ими поступков.</a:t>
            </a:r>
          </a:p>
          <a:p>
            <a:r>
              <a:rPr lang="ru-RU" dirty="0"/>
              <a:t>В ходе реализации проекта заинтересовали родителей в осознании необходимости работы по экологическому воспитанию в </a:t>
            </a:r>
            <a:r>
              <a:rPr lang="ru-RU" dirty="0" smtClean="0"/>
              <a:t>семье.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ходе работы над проектом </a:t>
            </a:r>
            <a:r>
              <a:rPr lang="ru-RU" dirty="0" smtClean="0"/>
              <a:t>достигнуто </a:t>
            </a:r>
            <a:r>
              <a:rPr lang="ru-RU" dirty="0"/>
              <a:t>: 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был </a:t>
            </a:r>
            <a:r>
              <a:rPr lang="ru-RU" dirty="0"/>
              <a:t>обогащён опыт детей в уходе за растениями.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пополнился </a:t>
            </a:r>
            <a:r>
              <a:rPr lang="ru-RU" dirty="0"/>
              <a:t>словарный запас детей .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развили </a:t>
            </a:r>
            <a:r>
              <a:rPr lang="ru-RU" dirty="0"/>
              <a:t>воображение, мышление, любознательность, умение сравнивать и анализировать.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32058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Sitka Small" pitchFamily="2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Sitka Small" pitchFamily="2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en-US" b="1" dirty="0" smtClean="0">
                <a:solidFill>
                  <a:srgbClr val="00B050"/>
                </a:solidFill>
                <a:latin typeface="Sitka Small" pitchFamily="2" charset="0"/>
              </a:rPr>
              <a:t>II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этап 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(заключительный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052736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ВЫВОД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82341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Вот так постепенно в процессе работы удалось воспитать у детей доброту , экологически грамотное поведение , отзывчивость. Был собран материал о лекарственных растениях. Родителями совместно с детьми была оформлена книга по лекарственным растениям .</a:t>
            </a:r>
          </a:p>
          <a:p>
            <a:r>
              <a:rPr lang="ru-RU" sz="2400" dirty="0"/>
              <a:t>Я считаю, что такой проект необходим детям старшего дошкольного возраста , так как дети становятся более самостоятельные, а значит, более осознанно относятся к окружающему миру</a:t>
            </a:r>
          </a:p>
        </p:txBody>
      </p:sp>
    </p:spTree>
    <p:extLst>
      <p:ext uri="{BB962C8B-B14F-4D97-AF65-F5344CB8AC3E}">
        <p14:creationId xmlns:p14="http://schemas.microsoft.com/office/powerpoint/2010/main" val="40991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69188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Спасибо за внимание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/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До новых встреч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  <a:latin typeface="Sitka Small" pitchFamily="2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Проблема </a:t>
            </a:r>
            <a:r>
              <a:rPr lang="ru-RU" sz="2400" dirty="0"/>
              <a:t>экологического образования – одна из самых актуальных на сегодняшний день. Бережное отношение к природе, осознание важности ее охраны и восстановления, формирование </a:t>
            </a:r>
            <a:r>
              <a:rPr lang="ru-RU" sz="2400" dirty="0" smtClean="0"/>
              <a:t>экологически целесообразного </a:t>
            </a:r>
            <a:r>
              <a:rPr lang="ru-RU" sz="2400" dirty="0"/>
              <a:t>поведения в природе необходимо воспитывать с ранних лет. Именно с дошкольного </a:t>
            </a:r>
            <a:r>
              <a:rPr lang="ru-RU" sz="2400" dirty="0" smtClean="0"/>
              <a:t>возраста закладывается </a:t>
            </a:r>
            <a:r>
              <a:rPr lang="ru-RU" sz="2400" dirty="0"/>
              <a:t>позитивное отношение к природе. Дети испытывают потребность в общении с природой. Они учатся любить природу, наблюдать, сопереживать, понимать, что наша Земля не сможет существовать без растений , так как они не только помогают нам дышать, но и лечат от болезней</a:t>
            </a:r>
            <a:r>
              <a:rPr lang="ru-RU" sz="2400" dirty="0" smtClean="0"/>
              <a:t>. </a:t>
            </a:r>
            <a:r>
              <a:rPr lang="ru-RU" sz="2400" dirty="0"/>
              <a:t>Поэтому вместе с воспитанниками и их родителями был разработан экологический проект «Лекарственные растения » .</a:t>
            </a:r>
          </a:p>
        </p:txBody>
      </p:sp>
    </p:spTree>
    <p:extLst>
      <p:ext uri="{BB962C8B-B14F-4D97-AF65-F5344CB8AC3E}">
        <p14:creationId xmlns:p14="http://schemas.microsoft.com/office/powerpoint/2010/main" val="279210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Sitka Small" pitchFamily="2" charset="0"/>
              </a:rPr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создать </a:t>
            </a:r>
            <a:r>
              <a:rPr lang="ru-RU" dirty="0"/>
              <a:t>условия для расширения и уточнения знаний </a:t>
            </a:r>
            <a:r>
              <a:rPr lang="ru-RU" dirty="0" smtClean="0"/>
              <a:t>лекарственных растений;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изучить свойства некоторых </a:t>
            </a:r>
            <a:r>
              <a:rPr lang="ru-RU" dirty="0"/>
              <a:t>л</a:t>
            </a:r>
            <a:r>
              <a:rPr lang="ru-RU" dirty="0" smtClean="0"/>
              <a:t>екарственных растений;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определить их пользу </a:t>
            </a:r>
            <a:r>
              <a:rPr lang="ru-RU" dirty="0"/>
              <a:t>для </a:t>
            </a:r>
            <a:r>
              <a:rPr lang="ru-RU" dirty="0" smtClean="0"/>
              <a:t>человека ;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сформировать знания о способах их </a:t>
            </a:r>
            <a:r>
              <a:rPr lang="ru-RU" dirty="0" smtClean="0"/>
              <a:t> </a:t>
            </a:r>
            <a:r>
              <a:rPr lang="ru-RU" dirty="0"/>
              <a:t>применения.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256581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Sitka Small" pitchFamily="2" charset="0"/>
              </a:rPr>
              <a:t>Задачи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формировать </a:t>
            </a:r>
            <a:r>
              <a:rPr lang="ru-RU" dirty="0"/>
              <a:t>знания детей о лекарственных дикорастущих растениях , их строении, внешнем вид, ценности для </a:t>
            </a:r>
            <a:r>
              <a:rPr lang="ru-RU" dirty="0" smtClean="0"/>
              <a:t>здоровья</a:t>
            </a:r>
            <a:endParaRPr lang="ru-RU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Развивать речь : обогащать словарь, побуждать задавать вопросы, составлять рассказы-описания, развивать игровое творчество, смекалку, навыки поведения в экстремальных ситуациях.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Воспитывать </a:t>
            </a:r>
            <a:r>
              <a:rPr lang="ru-RU" dirty="0"/>
              <a:t>у детей любознательность , бережное отношение к растениям </a:t>
            </a:r>
            <a:r>
              <a:rPr lang="ru-RU" dirty="0" smtClean="0"/>
              <a:t>.</a:t>
            </a:r>
            <a:endParaRPr lang="ru-RU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31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Sitka Small" pitchFamily="2" charset="0"/>
              </a:rPr>
              <a:t>Планируемый </a:t>
            </a:r>
            <a:r>
              <a:rPr lang="ru-RU" dirty="0">
                <a:solidFill>
                  <a:srgbClr val="00B050"/>
                </a:solidFill>
                <a:latin typeface="Sitka Small" pitchFamily="2" charset="0"/>
              </a:rPr>
              <a:t>результат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Clr>
                <a:srgbClr val="00B050"/>
              </a:buClr>
              <a:buSzPct val="100000"/>
              <a:buNone/>
            </a:pPr>
            <a:r>
              <a:rPr lang="ru-RU" u="sng" dirty="0" smtClean="0"/>
              <a:t>Дети </a:t>
            </a:r>
            <a:r>
              <a:rPr lang="ru-RU" u="sng" dirty="0"/>
              <a:t>должны знать :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/>
              <a:t>Виды лекарственных растений  и применения;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/>
              <a:t>Стихотворения о лекарственных растениях ;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/>
              <a:t>Значение лекарственных растений в жизни человека .</a:t>
            </a:r>
          </a:p>
          <a:p>
            <a:pPr marL="0" indent="0">
              <a:buClr>
                <a:srgbClr val="00B050"/>
              </a:buClr>
              <a:buSzPct val="100000"/>
              <a:buNone/>
            </a:pPr>
            <a:endParaRPr lang="ru-RU" u="sng" dirty="0" smtClean="0"/>
          </a:p>
          <a:p>
            <a:pPr marL="0" indent="0">
              <a:buClr>
                <a:srgbClr val="00B050"/>
              </a:buClr>
              <a:buSzPct val="100000"/>
              <a:buNone/>
            </a:pPr>
            <a:endParaRPr lang="ru-RU" u="sng" dirty="0"/>
          </a:p>
          <a:p>
            <a:pPr marL="0" indent="0">
              <a:buClr>
                <a:srgbClr val="00B050"/>
              </a:buClr>
              <a:buSzPct val="100000"/>
              <a:buNone/>
            </a:pPr>
            <a:r>
              <a:rPr lang="ru-RU" u="sng" dirty="0" smtClean="0"/>
              <a:t>Дети </a:t>
            </a:r>
            <a:r>
              <a:rPr lang="ru-RU" u="sng" dirty="0"/>
              <a:t>должны уметь :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/>
              <a:t>Отличать лекарственные растения от других видов ;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/>
              <a:t>Соблюдать правила поведения в природе;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/>
              <a:t>Проявлять любознательность, стремление узнавать как можно больше о целебном мире растений ;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44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Sitka Small" pitchFamily="2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Sitka Small" pitchFamily="2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I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этап (подготовительный 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Подбор </a:t>
            </a:r>
            <a:r>
              <a:rPr lang="ru-RU" dirty="0"/>
              <a:t>литературы : методической, </a:t>
            </a:r>
            <a:r>
              <a:rPr lang="ru-RU" dirty="0" smtClean="0"/>
              <a:t>детской;</a:t>
            </a:r>
            <a:endParaRPr lang="ru-RU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Подбор </a:t>
            </a:r>
            <a:r>
              <a:rPr lang="ru-RU" dirty="0"/>
              <a:t>стихотворений, загадок, пословиц по теме проекта </a:t>
            </a:r>
            <a:r>
              <a:rPr lang="ru-RU" dirty="0" smtClean="0"/>
              <a:t>;</a:t>
            </a:r>
            <a:endParaRPr lang="ru-RU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Подбор </a:t>
            </a:r>
            <a:r>
              <a:rPr lang="ru-RU" dirty="0"/>
              <a:t>демонстрационного </a:t>
            </a:r>
            <a:r>
              <a:rPr lang="ru-RU" dirty="0" smtClean="0"/>
              <a:t>материала;</a:t>
            </a:r>
            <a:endParaRPr lang="ru-RU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Определение </a:t>
            </a:r>
            <a:r>
              <a:rPr lang="ru-RU" dirty="0"/>
              <a:t>тематики бесед с детьми </a:t>
            </a:r>
            <a:r>
              <a:rPr lang="ru-RU" dirty="0" smtClean="0"/>
              <a:t>;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Разработка конспектов занятий;</a:t>
            </a:r>
            <a:endParaRPr lang="ru-RU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Подбор дидактических, </a:t>
            </a:r>
            <a:r>
              <a:rPr lang="ru-RU" dirty="0"/>
              <a:t>сюжетно - ролевых игр</a:t>
            </a:r>
            <a:r>
              <a:rPr lang="ru-RU" dirty="0" smtClean="0"/>
              <a:t>;</a:t>
            </a:r>
            <a:endParaRPr lang="ru-RU" dirty="0"/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ru-RU" dirty="0" smtClean="0"/>
              <a:t>Работа </a:t>
            </a:r>
            <a:r>
              <a:rPr lang="ru-RU" dirty="0"/>
              <a:t>с родителями по взаимодействию в рамках проекта .</a:t>
            </a:r>
          </a:p>
          <a:p>
            <a:pPr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82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Sitka Small" pitchFamily="2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Sitka Small" pitchFamily="2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en-US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этап 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(основной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7"/>
            <a:ext cx="8686800" cy="936103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SzPct val="100000"/>
              <a:buNone/>
            </a:pPr>
            <a:r>
              <a:rPr lang="ru-RU" dirty="0" smtClean="0">
                <a:solidFill>
                  <a:srgbClr val="00B050"/>
                </a:solidFill>
              </a:rPr>
              <a:t>Проведение занятий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44522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Аппликация «Одуванчик»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G:\18-03-2024_14-17-43\17107606116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t="14618" r="8467" b="12262"/>
          <a:stretch/>
        </p:blipFill>
        <p:spPr bwMode="auto">
          <a:xfrm rot="10800000">
            <a:off x="251520" y="1772814"/>
            <a:ext cx="507063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18-03-2024_14-17-43\17107606116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21"/>
          <a:stretch/>
        </p:blipFill>
        <p:spPr bwMode="auto">
          <a:xfrm rot="5400000">
            <a:off x="5787188" y="1125796"/>
            <a:ext cx="2545664" cy="25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18-03-2024_14-17-43\17107606117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7" r="25005" b="15384"/>
          <a:stretch/>
        </p:blipFill>
        <p:spPr bwMode="auto">
          <a:xfrm rot="5400000">
            <a:off x="5585691" y="4314850"/>
            <a:ext cx="2948658" cy="209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2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Sitka Small" pitchFamily="2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Sitka Small" pitchFamily="2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en-US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этап 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(основной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7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B050"/>
              </a:buClr>
              <a:buSzPct val="100000"/>
              <a:buNone/>
            </a:pPr>
            <a:r>
              <a:rPr lang="ru-RU" dirty="0" smtClean="0">
                <a:solidFill>
                  <a:srgbClr val="00B050"/>
                </a:solidFill>
              </a:rPr>
              <a:t>Проведение занятий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44522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Конструирование «Ромашка»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G:\18-03-2024_14-16-30\17107604982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7" r="16018" b="7473"/>
          <a:stretch/>
        </p:blipFill>
        <p:spPr bwMode="auto">
          <a:xfrm rot="5400000">
            <a:off x="-368457" y="2032752"/>
            <a:ext cx="3507697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18-03-2024_14-16-30\17107604981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45351" y="1999264"/>
            <a:ext cx="3539778" cy="26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18-03-2024_14-16-30\1710760498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52699" y="2855783"/>
            <a:ext cx="4347497" cy="326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87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Sitka Small" pitchFamily="2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Sitka Small" pitchFamily="2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en-US" b="1" dirty="0" smtClean="0">
                <a:solidFill>
                  <a:srgbClr val="00B050"/>
                </a:solidFill>
                <a:latin typeface="Sitka Small" pitchFamily="2" charset="0"/>
              </a:rPr>
              <a:t>I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этап </a:t>
            </a:r>
            <a:r>
              <a:rPr lang="ru-RU" b="1" dirty="0" smtClean="0">
                <a:solidFill>
                  <a:srgbClr val="00B050"/>
                </a:solidFill>
                <a:latin typeface="Sitka Small" pitchFamily="2" charset="0"/>
              </a:rPr>
              <a:t>(основной </a:t>
            </a:r>
            <a:r>
              <a:rPr lang="ru-RU" b="1" dirty="0">
                <a:solidFill>
                  <a:srgbClr val="00B050"/>
                </a:solidFill>
                <a:latin typeface="Sitka Small" pitchFamily="2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  <a:latin typeface="Sitka Small" pitchFamily="2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7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B050"/>
              </a:buClr>
              <a:buSzPct val="100000"/>
              <a:buNone/>
            </a:pPr>
            <a:r>
              <a:rPr lang="ru-RU" dirty="0" smtClean="0">
                <a:solidFill>
                  <a:srgbClr val="00B050"/>
                </a:solidFill>
              </a:rPr>
              <a:t>Проведение занятий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44522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Лепка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«Алоэ»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Наталья\Desktop\2023-2024\проект лекарственные травы\фото к проекту\1711001916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0032" y="2204864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2023-2024\проект лекарственные травы\фото к проекту\1711001916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576" y="208486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91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1168</TotalTime>
  <Words>515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 проекта  «Лекарственные растения»</vt:lpstr>
      <vt:lpstr>Актуальность</vt:lpstr>
      <vt:lpstr>Цель</vt:lpstr>
      <vt:lpstr>Задачи  </vt:lpstr>
      <vt:lpstr>Планируемый результат  </vt:lpstr>
      <vt:lpstr> I этап (подготовительный )   </vt:lpstr>
      <vt:lpstr> II этап (основной )   </vt:lpstr>
      <vt:lpstr> II этап (основной )   </vt:lpstr>
      <vt:lpstr> II этап (основной )   </vt:lpstr>
      <vt:lpstr> II этап (основной )   </vt:lpstr>
      <vt:lpstr> II этап (основной )   </vt:lpstr>
      <vt:lpstr> II этап (основной )   </vt:lpstr>
      <vt:lpstr> II этап (основной )   </vt:lpstr>
      <vt:lpstr> II этап (основной )   </vt:lpstr>
      <vt:lpstr> III этап (заключительный )   </vt:lpstr>
      <vt:lpstr> III этап (заключительный )   </vt:lpstr>
      <vt:lpstr>Спасибо за внимание  До новых встреч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«Травница»</dc:title>
  <dc:creator>Наталья</dc:creator>
  <cp:lastModifiedBy>Наталья</cp:lastModifiedBy>
  <cp:revision>26</cp:revision>
  <dcterms:created xsi:type="dcterms:W3CDTF">2024-03-11T11:00:25Z</dcterms:created>
  <dcterms:modified xsi:type="dcterms:W3CDTF">2024-03-27T09:16:18Z</dcterms:modified>
</cp:coreProperties>
</file>