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14" autoAdjust="0"/>
  </p:normalViewPr>
  <p:slideViewPr>
    <p:cSldViewPr>
      <p:cViewPr varScale="1">
        <p:scale>
          <a:sx n="53" d="100"/>
          <a:sy n="53" d="100"/>
        </p:scale>
        <p:origin x="133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B9FC-940B-474B-9D8B-58409F0258C1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1A4-43D0-4E3D-8E80-CDF4C40EC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B9FC-940B-474B-9D8B-58409F0258C1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1A4-43D0-4E3D-8E80-CDF4C40EC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B9FC-940B-474B-9D8B-58409F0258C1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1A4-43D0-4E3D-8E80-CDF4C40EC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B9FC-940B-474B-9D8B-58409F0258C1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1A4-43D0-4E3D-8E80-CDF4C40EC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B9FC-940B-474B-9D8B-58409F0258C1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1A4-43D0-4E3D-8E80-CDF4C40EC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B9FC-940B-474B-9D8B-58409F0258C1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1A4-43D0-4E3D-8E80-CDF4C40EC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B9FC-940B-474B-9D8B-58409F0258C1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1A4-43D0-4E3D-8E80-CDF4C40EC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B9FC-940B-474B-9D8B-58409F0258C1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1A4-43D0-4E3D-8E80-CDF4C40EC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B9FC-940B-474B-9D8B-58409F0258C1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1A4-43D0-4E3D-8E80-CDF4C40EC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B9FC-940B-474B-9D8B-58409F0258C1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1A4-43D0-4E3D-8E80-CDF4C40EC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B9FC-940B-474B-9D8B-58409F0258C1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1A4-43D0-4E3D-8E80-CDF4C40EC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98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EB9FC-940B-474B-9D8B-58409F0258C1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1C1A4-43D0-4E3D-8E80-CDF4C40EC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20688"/>
            <a:ext cx="5256584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Воспитатель</a:t>
            </a:r>
            <a:endParaRPr lang="ru-RU" sz="54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Содержимое 10" descr="воспитате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060848"/>
            <a:ext cx="5364281" cy="3576187"/>
          </a:xfrm>
          <a:solidFill>
            <a:schemeClr val="bg1"/>
          </a:solidFill>
          <a:ln w="3175">
            <a:solidFill>
              <a:schemeClr val="tx1"/>
            </a:solidFill>
            <a:prstDash val="sysDot"/>
          </a:ln>
        </p:spPr>
      </p:pic>
      <p:sp>
        <p:nvSpPr>
          <p:cNvPr id="11268" name="AutoShape 4" descr="C:\Users\Admin\Downloads\%D0%B2%D0%B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Admin\Downloads\%D0%B2%D0%B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Admin\Downloads\%D0%B2%D0%B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C:\Users\Admin\Downloads\%D0%B2%D0%B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6" name="AutoShape 12" descr="C:\Users\Admin\Downloads\%D0%B2%D0%B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8" name="AutoShape 14" descr="C:\Users\Admin\Downloads\%D0%B2%D0%B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7504" y="11663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день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детский сад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988840"/>
            <a:ext cx="6624736" cy="158417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Воспитатель - это первый, после мамы, учитель, который встречается детям на их жизненном пути</a:t>
            </a:r>
            <a:r>
              <a:rPr lang="ru-RU" sz="3200" dirty="0"/>
              <a:t>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352839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ознакомление детей со здоровым образом жизни;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развитие положительного чувства малыша;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обеспечение эмоционального благополучия;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стимулирование активности, любознательности, стремления к творческому самовыражению;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развития навыков общения со сверстниками и взрослыми;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выявление и развитие способностей ребенка.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336704" cy="79208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 ВОСПИТАТЕЛЯ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Каким должен быть воспитатель?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ru-RU" dirty="0" smtClean="0"/>
              <a:t>любить детей – это самое главное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заботиться о них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/>
              <a:t>уважать личность каждого ребёнка и верить в него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/>
              <a:t>знать душу каждого малыша и понимать её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/>
              <a:t>трепетно относиться к духовному миру ребёнка, его природе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/>
              <a:t>оберегать и развивать чувство собственного достоинства малыша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/>
              <a:t>стать настоящим другом каждому ребёнку.</a:t>
            </a:r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Какими качествами должен обладать воспитатель?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B050"/>
                </a:solidFill>
              </a:rPr>
              <a:t>Должен быть внимательным, ответственным, отзывчивым, тактичным, общительным, терпеливым, проявлять склонность к работе с детьми. Желательно иметь хорошую память, внимание. Нужна общая культура, грамотная и внятная речь, хорошо поставленный голос, умение управлять коллективом.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Что нужно сдавать?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Чтобы поступить на профессию воспитатель нужно сдать такие предметы, как:</a:t>
            </a:r>
          </a:p>
          <a:p>
            <a:pPr marL="514350" indent="-514350"/>
            <a:r>
              <a:rPr lang="ru-RU" dirty="0" smtClean="0"/>
              <a:t>Русский язык – обязательно;</a:t>
            </a:r>
          </a:p>
          <a:p>
            <a:r>
              <a:rPr lang="ru-RU" dirty="0" smtClean="0"/>
              <a:t> Математика – обязательно;</a:t>
            </a:r>
          </a:p>
          <a:p>
            <a:r>
              <a:rPr lang="ru-RU" dirty="0" smtClean="0"/>
              <a:t> Биология – рекомендуемый предмет по выбору;</a:t>
            </a:r>
          </a:p>
          <a:p>
            <a:r>
              <a:rPr lang="ru-RU" dirty="0" smtClean="0"/>
              <a:t> Обществознание – рекомендуемый экзамен по выбору.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с за вни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186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Тема Office</vt:lpstr>
      <vt:lpstr>Воспитатель</vt:lpstr>
      <vt:lpstr>Воспитатель - это первый, после мамы, учитель, который встречается детям на их жизненном пути.</vt:lpstr>
      <vt:lpstr>ЗАДАЧИ ВОСПИТАТЕЛЯ</vt:lpstr>
      <vt:lpstr>Каким должен быть воспитатель?</vt:lpstr>
      <vt:lpstr>Какими качествами должен обладать воспитатель?</vt:lpstr>
      <vt:lpstr>Что нужно сдавать?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volonn</cp:lastModifiedBy>
  <cp:revision>19</cp:revision>
  <dcterms:created xsi:type="dcterms:W3CDTF">2023-04-16T01:25:24Z</dcterms:created>
  <dcterms:modified xsi:type="dcterms:W3CDTF">2025-04-23T06:11:14Z</dcterms:modified>
</cp:coreProperties>
</file>