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748" r:id="rId1"/>
  </p:sldMasterIdLst>
  <p:sldIdLst>
    <p:sldId id="370" r:id="rId2"/>
    <p:sldId id="388" r:id="rId3"/>
    <p:sldId id="382" r:id="rId4"/>
    <p:sldId id="362" r:id="rId5"/>
    <p:sldId id="367" r:id="rId6"/>
    <p:sldId id="368" r:id="rId7"/>
    <p:sldId id="369" r:id="rId8"/>
    <p:sldId id="371" r:id="rId9"/>
    <p:sldId id="372" r:id="rId10"/>
    <p:sldId id="374" r:id="rId11"/>
    <p:sldId id="373" r:id="rId12"/>
    <p:sldId id="375" r:id="rId13"/>
    <p:sldId id="378" r:id="rId14"/>
    <p:sldId id="377" r:id="rId15"/>
    <p:sldId id="376" r:id="rId16"/>
    <p:sldId id="380" r:id="rId17"/>
    <p:sldId id="385" r:id="rId18"/>
    <p:sldId id="387" r:id="rId19"/>
    <p:sldId id="38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1307"/>
    <a:srgbClr val="003300"/>
    <a:srgbClr val="FFFFFF"/>
    <a:srgbClr val="ECF9EB"/>
    <a:srgbClr val="3333CC"/>
    <a:srgbClr val="A9AD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1339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E3FE4-350C-4825-B175-B35EE3C522F9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BC772-F36B-47E8-999A-A71F7F47C3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36710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E3FE4-350C-4825-B175-B35EE3C522F9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BC772-F36B-47E8-999A-A71F7F47C3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30496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E3FE4-350C-4825-B175-B35EE3C522F9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BC772-F36B-47E8-999A-A71F7F47C3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85517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E3FE4-350C-4825-B175-B35EE3C522F9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BC772-F36B-47E8-999A-A71F7F47C3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83418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E3FE4-350C-4825-B175-B35EE3C522F9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BC772-F36B-47E8-999A-A71F7F47C3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01457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E3FE4-350C-4825-B175-B35EE3C522F9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BC772-F36B-47E8-999A-A71F7F47C3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05402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E3FE4-350C-4825-B175-B35EE3C522F9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BC772-F36B-47E8-999A-A71F7F47C3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90761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E3FE4-350C-4825-B175-B35EE3C522F9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BC772-F36B-47E8-999A-A71F7F47C3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31062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E3FE4-350C-4825-B175-B35EE3C522F9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BC772-F36B-47E8-999A-A71F7F47C3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47332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E3FE4-350C-4825-B175-B35EE3C522F9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BC772-F36B-47E8-999A-A71F7F47C3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67619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E3FE4-350C-4825-B175-B35EE3C522F9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BC772-F36B-47E8-999A-A71F7F47C3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12050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E3FE4-350C-4825-B175-B35EE3C522F9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BC772-F36B-47E8-999A-A71F7F47C3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067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ransition spd="med">
    <p:wipe dir="r"/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36912"/>
            <a:ext cx="8263830" cy="1325563"/>
          </a:xfrm>
        </p:spPr>
        <p:txBody>
          <a:bodyPr>
            <a:noAutofit/>
          </a:bodyPr>
          <a:lstStyle/>
          <a:p>
            <a:pPr algn="ctr"/>
            <a:r>
              <a:rPr lang="ru-RU" sz="45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Профориентация как один из модулей рабочей программы воспитания</a:t>
            </a:r>
            <a:endParaRPr lang="ru-RU" sz="45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5696" y="5517232"/>
            <a:ext cx="69519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Волохова Наталья Николаевна, учитель русского языка и литературы</a:t>
            </a:r>
          </a:p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Токарева Юлия Олеговна, учитель математики</a:t>
            </a:r>
          </a:p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МБОУ «СОШ №46», г. Братск, Иркутской области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87609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51520" y="1331987"/>
            <a:ext cx="8064896" cy="79208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Медици́на</a:t>
            </a:r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«лечебное искусство», </a:t>
            </a:r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«</a:t>
            </a:r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искусство исцеления</a:t>
            </a:r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b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857500"/>
            <a:ext cx="4602080" cy="3451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45" y="1609525"/>
            <a:ext cx="4474745" cy="33560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5729934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51520" y="1331987"/>
            <a:ext cx="8064896" cy="79208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Медици́на</a:t>
            </a:r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«лечебное искусство», </a:t>
            </a:r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«</a:t>
            </a:r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искусство исцеления</a:t>
            </a:r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b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31" y="1507815"/>
            <a:ext cx="3899925" cy="2924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970287"/>
            <a:ext cx="3995936" cy="2996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9134037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51520" y="1331987"/>
            <a:ext cx="8064896" cy="79208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Медици́на</a:t>
            </a:r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«лечебное искусство», </a:t>
            </a:r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«</a:t>
            </a:r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искусство исцеления</a:t>
            </a:r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b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40" y="1780005"/>
            <a:ext cx="3885284" cy="2913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084" y="2708920"/>
            <a:ext cx="4524636" cy="3393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6730957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9512" y="732655"/>
            <a:ext cx="8568952" cy="79208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Программист . Геймер. </a:t>
            </a:r>
            <a:r>
              <a:rPr lang="ru-RU" sz="40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Ютубер</a:t>
            </a:r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121" y="914400"/>
            <a:ext cx="4536504" cy="3402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 descr="Программирование - PowerPoint (Сбой активации продукта)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42" y="862802"/>
            <a:ext cx="2603646" cy="20089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Программирование - PowerPoint (Сбой активации продукта)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42" y="3353424"/>
            <a:ext cx="2497013" cy="1926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Программирование - PowerPoint (Сбой активации продукта)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877" y="4653136"/>
            <a:ext cx="2405643" cy="1856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Программирование - PowerPoint (Сбой активации продукта)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705199"/>
            <a:ext cx="2376264" cy="1833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8505416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96" y="1121992"/>
            <a:ext cx="3653038" cy="27397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787950"/>
            <a:ext cx="3605823" cy="2704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79512" y="732655"/>
            <a:ext cx="8568952" cy="79208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Программист . Геймер. </a:t>
            </a:r>
            <a:r>
              <a:rPr lang="ru-RU" sz="40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Ютубер</a:t>
            </a:r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861770"/>
            <a:ext cx="3335863" cy="25018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9632150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79512" y="732655"/>
            <a:ext cx="8568952" cy="79208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Программист . Геймер. </a:t>
            </a:r>
            <a:r>
              <a:rPr lang="ru-RU" sz="40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Ютубер</a:t>
            </a:r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1547" y="1688205"/>
            <a:ext cx="5400600" cy="4050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7890" y="1710638"/>
            <a:ext cx="5249260" cy="39369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4640588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-137704"/>
            <a:ext cx="7886700" cy="1325563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Педагогика.</a:t>
            </a:r>
            <a:endParaRPr lang="ru-RU" sz="36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6632"/>
            <a:ext cx="3923928" cy="2942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Воспитатель 1 день.pptx - PowerPoint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08920"/>
            <a:ext cx="4464496" cy="2414237"/>
          </a:xfrm>
          <a:prstGeom prst="rect">
            <a:avLst/>
          </a:prstGeom>
        </p:spPr>
      </p:pic>
      <p:pic>
        <p:nvPicPr>
          <p:cNvPr id="6" name="видео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35896" y="4509120"/>
            <a:ext cx="3476476" cy="194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298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-137704"/>
            <a:ext cx="7886700" cy="1325563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Педагогика.</a:t>
            </a:r>
            <a:endParaRPr lang="ru-RU" sz="36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34" y="908720"/>
            <a:ext cx="3803915" cy="2852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645024"/>
            <a:ext cx="3803915" cy="2852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8640"/>
            <a:ext cx="3803915" cy="2852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13672"/>
            <a:ext cx="3809630" cy="28572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261013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-137704"/>
            <a:ext cx="7886700" cy="1325563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Финансы</a:t>
            </a:r>
            <a:endParaRPr lang="ru-RU" sz="36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88640"/>
            <a:ext cx="3456384" cy="2506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097" y="3048478"/>
            <a:ext cx="3481967" cy="26127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70" y="1441921"/>
            <a:ext cx="3637211" cy="26103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933056"/>
            <a:ext cx="3690739" cy="2753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0412537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988839"/>
            <a:ext cx="8964488" cy="41881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70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7000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29997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ru-RU" sz="3000" b="1" dirty="0" smtClean="0">
                <a:solidFill>
                  <a:srgbClr val="0C1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3000" dirty="0" smtClean="0">
                <a:solidFill>
                  <a:srgbClr val="0C1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3000" dirty="0">
                <a:solidFill>
                  <a:srgbClr val="0C1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мотивов, потребностей и интереса к выбору профессии, а также развитие профессионального самосознания </a:t>
            </a:r>
            <a:r>
              <a:rPr lang="ru-RU" sz="3000" dirty="0" smtClean="0">
                <a:solidFill>
                  <a:srgbClr val="0C1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обучающихся;</a:t>
            </a:r>
            <a:endParaRPr lang="ru-RU" sz="3000" dirty="0">
              <a:solidFill>
                <a:srgbClr val="0C13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000" b="1" dirty="0" smtClean="0">
                <a:solidFill>
                  <a:srgbClr val="0C1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3000" dirty="0" smtClean="0">
                <a:solidFill>
                  <a:srgbClr val="0C1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000" dirty="0">
                <a:solidFill>
                  <a:srgbClr val="0C1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информационной основы выбора профессии, формирование установки на самопознание и самооценку своих возможностей, первичных представлений о самом себе, о своих знаниях, умениях, физических и психологических качествах и свойствах, воспитание готовности к трудовой деятельности.</a:t>
            </a:r>
          </a:p>
          <a:p>
            <a:endParaRPr lang="ru-RU" sz="2500" dirty="0">
              <a:solidFill>
                <a:srgbClr val="0C13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801538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1520" y="1268760"/>
            <a:ext cx="8496944" cy="54014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altLang="ru-RU" sz="23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</a:t>
            </a:r>
          </a:p>
          <a:p>
            <a:pPr>
              <a:buFontTx/>
              <a:buChar char="-"/>
            </a:pPr>
            <a:r>
              <a:rPr lang="ru-RU" altLang="ru-RU" sz="2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Ставится основополагающий вопрос с целью </a:t>
            </a:r>
          </a:p>
          <a:p>
            <a:r>
              <a:rPr lang="ru-RU" altLang="ru-RU" sz="2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заинтересовать </a:t>
            </a:r>
            <a:r>
              <a:rPr lang="ru-RU" altLang="ru-RU" sz="23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</a:t>
            </a:r>
            <a:endParaRPr lang="ru-RU" altLang="ru-RU" sz="23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2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3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Организационный этап</a:t>
            </a:r>
          </a:p>
          <a:p>
            <a:pPr>
              <a:buFontTx/>
              <a:buChar char="-"/>
            </a:pPr>
            <a:r>
              <a:rPr lang="ru-RU" altLang="ru-RU" sz="2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групп</a:t>
            </a:r>
          </a:p>
          <a:p>
            <a:pPr>
              <a:buFontTx/>
              <a:buChar char="-"/>
            </a:pPr>
            <a:r>
              <a:rPr lang="ru-RU" altLang="ru-RU" sz="2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Постановка проблемных  вопросов перед каждой группой</a:t>
            </a:r>
          </a:p>
          <a:p>
            <a:r>
              <a:rPr lang="ru-RU" altLang="ru-RU" sz="2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3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</a:t>
            </a:r>
          </a:p>
          <a:p>
            <a:pPr>
              <a:buFontTx/>
              <a:buChar char="-"/>
            </a:pPr>
            <a:r>
              <a:rPr lang="ru-RU" altLang="ru-RU" sz="2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работа </a:t>
            </a:r>
            <a:r>
              <a:rPr lang="ru-RU" altLang="ru-RU" sz="23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(помощь </a:t>
            </a:r>
            <a:r>
              <a:rPr lang="ru-RU" altLang="ru-RU" sz="23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кл.рук</a:t>
            </a:r>
            <a:r>
              <a:rPr lang="ru-RU" altLang="ru-RU" sz="23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altLang="ru-RU" sz="23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родителей)</a:t>
            </a:r>
            <a:endParaRPr lang="ru-RU" altLang="ru-RU" sz="23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altLang="ru-RU" sz="2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3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(работа группы с классом)</a:t>
            </a:r>
            <a:endParaRPr lang="ru-RU" altLang="ru-RU" sz="23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2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3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</a:t>
            </a:r>
          </a:p>
          <a:p>
            <a:pPr>
              <a:buFontTx/>
              <a:buChar char="-"/>
            </a:pPr>
            <a:r>
              <a:rPr lang="ru-RU" altLang="ru-RU" sz="2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Обсуждение </a:t>
            </a:r>
            <a:r>
              <a:rPr lang="ru-RU" altLang="ru-RU" sz="23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 в группах: </a:t>
            </a:r>
            <a:r>
              <a:rPr lang="ru-RU" altLang="ru-RU" sz="2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высказывание мнений о </a:t>
            </a:r>
            <a:r>
              <a:rPr lang="ru-RU" altLang="ru-RU" sz="23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проделанной работе</a:t>
            </a:r>
            <a:endParaRPr lang="ru-RU" altLang="ru-RU" sz="23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altLang="ru-RU" sz="23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</a:t>
            </a:r>
            <a:r>
              <a:rPr lang="ru-RU" altLang="ru-RU" sz="2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полученных знаний: использование тестовых </a:t>
            </a:r>
            <a:r>
              <a:rPr lang="ru-RU" altLang="ru-RU" sz="23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заданий, </a:t>
            </a:r>
            <a:r>
              <a:rPr lang="ru-RU" altLang="ru-RU" sz="2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занимательный </a:t>
            </a:r>
            <a:r>
              <a:rPr lang="ru-RU" altLang="ru-RU" sz="23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</a:t>
            </a:r>
            <a:endParaRPr lang="ru-RU" altLang="ru-RU" sz="23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23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Подведение итогов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03648" y="332656"/>
            <a:ext cx="37173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работы</a:t>
            </a:r>
            <a:endParaRPr lang="ru-RU" sz="40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45521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683568" y="454605"/>
            <a:ext cx="7416824" cy="79208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Классный час </a:t>
            </a:r>
            <a:b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«Мои увлечения»</a:t>
            </a: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</a:t>
            </a:r>
          </a:p>
        </p:txBody>
      </p:sp>
      <p:pic>
        <p:nvPicPr>
          <p:cNvPr id="1026" name="Picture 2" descr="C:\Users\dom\Downloads\image-29-09-22-08-3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246693"/>
            <a:ext cx="4003533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dom\Downloads\Презентация Латышев Саш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354" y="3068960"/>
            <a:ext cx="2268252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F:\кок 5\огор со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573016"/>
            <a:ext cx="2952328" cy="2210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dom\Downloads\IMG-42a5bc36061a29dab279a89fea663e4b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1401333"/>
            <a:ext cx="1872208" cy="4343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olish_20220925_1413574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052736"/>
            <a:ext cx="2967153" cy="3789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65906" y="476672"/>
            <a:ext cx="7416824" cy="79208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Классный час </a:t>
            </a:r>
            <a:b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«Мои увлечения»</a:t>
            </a: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</a:t>
            </a:r>
          </a:p>
        </p:txBody>
      </p:sp>
      <p:pic>
        <p:nvPicPr>
          <p:cNvPr id="6" name="Picture 2" descr="C:\Users\Vodka\Desktop\photo_2022-08-03_00-27-442313пшлсеп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122" y="1412776"/>
            <a:ext cx="2778363" cy="4205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0A65492-BCE3-8F30-853A-5B1F12690C5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42170" y="3065578"/>
            <a:ext cx="2664296" cy="3552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556792"/>
            <a:ext cx="3363481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7009852-3962-4A0A-83E2-73F48EAE709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501008"/>
            <a:ext cx="4176464" cy="2621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65906" y="476672"/>
            <a:ext cx="7416824" cy="79208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Классный час </a:t>
            </a:r>
            <a:b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«Мои увлечения»</a:t>
            </a: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m\Downloads\IMG-0a829359a320e4eff7003fb91ccecb4c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8285829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65906" y="476672"/>
            <a:ext cx="7416824" cy="79208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Классный час </a:t>
            </a:r>
            <a:b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«Мои увлечения»</a:t>
            </a: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93604317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очинение-  рассуждение </a:t>
            </a:r>
            <a:b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на тему «Кем быть?»</a:t>
            </a:r>
            <a:endParaRPr lang="ru-RU" sz="36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000" dirty="0" smtClean="0">
                <a:solidFill>
                  <a:srgbClr val="0C1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Какую </a:t>
            </a:r>
            <a:r>
              <a:rPr lang="ru-RU" sz="3000" dirty="0">
                <a:solidFill>
                  <a:srgbClr val="0C1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профессию ты хотел бы выбрать в будущем?</a:t>
            </a:r>
          </a:p>
          <a:p>
            <a:r>
              <a:rPr lang="ru-RU" sz="3000" dirty="0">
                <a:solidFill>
                  <a:srgbClr val="0C1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тебе нравится именно эта профессия?</a:t>
            </a:r>
          </a:p>
          <a:p>
            <a:r>
              <a:rPr lang="ru-RU" sz="3000" dirty="0">
                <a:solidFill>
                  <a:srgbClr val="0C1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делают люди этой профессии?</a:t>
            </a:r>
          </a:p>
          <a:p>
            <a:r>
              <a:rPr lang="ru-RU" sz="3000" dirty="0">
                <a:solidFill>
                  <a:srgbClr val="0C1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качества нужны человеку, чтобы хорошо работать по этой профессии?</a:t>
            </a:r>
          </a:p>
          <a:p>
            <a:r>
              <a:rPr lang="ru-RU" sz="3000" dirty="0">
                <a:solidFill>
                  <a:srgbClr val="0C1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ли у тебя такие качества?</a:t>
            </a:r>
          </a:p>
        </p:txBody>
      </p:sp>
    </p:spTree>
    <p:extLst>
      <p:ext uri="{BB962C8B-B14F-4D97-AF65-F5344CB8AC3E}">
        <p14:creationId xmlns:p14="http://schemas.microsoft.com/office/powerpoint/2010/main" val="261059572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5136" y="964678"/>
            <a:ext cx="8489312" cy="79208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Медици́на</a:t>
            </a:r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«лечебное искусство», </a:t>
            </a:r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«</a:t>
            </a:r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искусство исцеления</a:t>
            </a:r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b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4365104"/>
            <a:ext cx="2667951" cy="20551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933056"/>
            <a:ext cx="2634332" cy="2029247"/>
          </a:xfrm>
          <a:prstGeom prst="rect">
            <a:avLst/>
          </a:prstGeom>
        </p:spPr>
      </p:pic>
      <p:pic>
        <p:nvPicPr>
          <p:cNvPr id="9" name="Рисунок 8" descr="ЗОЖ - PowerPoint (Сбой активации продукта)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2613143" cy="2016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6917" y="1484784"/>
            <a:ext cx="4615202" cy="252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978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3325</TotalTime>
  <Words>285</Words>
  <Application>Microsoft Office PowerPoint</Application>
  <PresentationFormat>Экран (4:3)</PresentationFormat>
  <Paragraphs>41</Paragraphs>
  <Slides>19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Тема Office</vt:lpstr>
      <vt:lpstr>Профориентация как один из модулей рабочей программы воспитания</vt:lpstr>
      <vt:lpstr>Презентация PowerPoint</vt:lpstr>
      <vt:lpstr>Презентация PowerPoint</vt:lpstr>
      <vt:lpstr>Классный час                              «Мои увлечения»                               </vt:lpstr>
      <vt:lpstr>Классный час                              «Мои увлечения»                               </vt:lpstr>
      <vt:lpstr>Классный час                              «Мои увлечения»                               </vt:lpstr>
      <vt:lpstr>Классный час                              «Мои увлечения»                               </vt:lpstr>
      <vt:lpstr>Сочинение-  рассуждение                                     на тему «Кем быть?»</vt:lpstr>
      <vt:lpstr>Медици́на— «лечебное искусство»,           «искусство исцеления».                                 </vt:lpstr>
      <vt:lpstr>Медици́на— «лечебное искусство»,           «искусство исцеления».                                 </vt:lpstr>
      <vt:lpstr>Медици́на— «лечебное искусство»,           «искусство исцеления».                                 </vt:lpstr>
      <vt:lpstr>Медици́на— «лечебное искусство»,           «искусство исцеления».                                 </vt:lpstr>
      <vt:lpstr>Программист . Геймер. Ютубер.                                 </vt:lpstr>
      <vt:lpstr>Программист . Геймер. Ютубер.                                 </vt:lpstr>
      <vt:lpstr>Программист . Геймер. Ютубер.                                 </vt:lpstr>
      <vt:lpstr>Педагогика.</vt:lpstr>
      <vt:lpstr>Педагогика.</vt:lpstr>
      <vt:lpstr>Финансы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Виват,   кадеты!</dc:title>
  <dc:creator>TOSHIBA</dc:creator>
  <cp:lastModifiedBy>volonn</cp:lastModifiedBy>
  <cp:revision>108</cp:revision>
  <dcterms:created xsi:type="dcterms:W3CDTF">2015-04-19T15:16:09Z</dcterms:created>
  <dcterms:modified xsi:type="dcterms:W3CDTF">2025-04-23T06:01:03Z</dcterms:modified>
</cp:coreProperties>
</file>