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3" r:id="rId3"/>
    <p:sldId id="286" r:id="rId4"/>
    <p:sldId id="287" r:id="rId5"/>
    <p:sldId id="288" r:id="rId6"/>
    <p:sldId id="293" r:id="rId7"/>
    <p:sldId id="294" r:id="rId8"/>
    <p:sldId id="295" r:id="rId9"/>
    <p:sldId id="296" r:id="rId10"/>
    <p:sldId id="297" r:id="rId11"/>
    <p:sldId id="298" r:id="rId12"/>
    <p:sldId id="292" r:id="rId13"/>
    <p:sldId id="282" r:id="rId14"/>
    <p:sldId id="299" r:id="rId15"/>
    <p:sldId id="289" r:id="rId16"/>
    <p:sldId id="290" r:id="rId17"/>
    <p:sldId id="291" r:id="rId18"/>
    <p:sldId id="285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ED1E53-9F4A-2932-F8DB-781F429F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5236-D952-DE4B-AFE3-E1F09B9F52B7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E7C207-1072-C104-F718-6AA21099E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F80CC6-7202-9AD4-3349-38067232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FA497-B799-854F-BCFF-F7D29ACF61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123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317C10-C6F4-48DF-8C0D-82981209E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8C85-9A57-D14D-909B-D7B7E776356B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714534-6D12-594B-4C03-AD780558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20644F-363D-2C2D-2CB4-16914B99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AD839-1BE5-8F41-B852-4AE6AB01A5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79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F40464-30FD-B08F-49F5-DAA66372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900E-9418-FF49-9468-3011DBDCECF7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BE259B-892F-0101-AB21-CD678FDE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E4358E-E28F-9902-1AC3-3FA098AB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3C8C7-11AE-1442-82E9-B0F03B2311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94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7807AE-59B3-74B6-035A-7D9A2437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3E1B-BD74-644C-8B45-3AAE6753916F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9D2D67-597E-4381-7580-A4710586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462D13-086D-5A87-1D06-527488CD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7AC66-4296-F34B-9878-3F359AC05C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54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6672AA-68CB-75E2-1442-9638A6D2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485DF-DC7D-E647-AC9C-988BE2F79C02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8D3817-15BC-FEE4-5E66-DE35DCB89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1455B9-CAC5-A455-D307-7A11E65E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8BECC-9AE4-3F46-BE77-2C0E52DECD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34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85A61A3-A17C-F434-40E6-A88B8C2E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15F0-CC3B-3848-8A21-89261D0BF27E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18A017F-3005-A82A-596B-26F4750D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8F29070-232F-7A79-4371-0FE0B675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E126F-FB1C-3F48-9A45-3DBE013E62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55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94B9BE34-910B-97F4-CA35-917C0429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9BFE6-33D3-9749-B87D-872F926F8120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CFB03E54-205D-7CC6-C52D-EC9E6DE7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6F063B74-320F-F6AD-1385-1B747D33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D7B2F-4F4C-2247-9ECB-9150704CF6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965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49609BD-C393-45D2-619F-0EBCF80A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D9D2-7C27-EF41-B396-B58245A7B9EC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734F5FF6-9979-0FB0-1C04-FD100D38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F178B02D-A8B1-7F28-B80B-F765B1CD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B7F12-128C-1D44-9BC1-D418851421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21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699C6886-EA4D-B030-8662-D01DD8AA9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9FD51-E7AE-354C-9233-FC950773CCE4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BD1D2B83-B03D-9CC7-7113-539DE21E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A65274B3-4AF4-AF4F-9C56-B4E9A62B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62A1B-E17D-CE4E-A1BA-56A5DA25F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13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483CAD81-BD8F-3CF3-86FB-85A3B579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33B5-889C-974D-AD33-2AAA8E805C4C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47624D4A-4FE2-1467-CF99-BE86EEA8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511744BC-51D3-45C4-B0A8-39979AB7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7ABC0-266F-9E4A-9DFC-CEC4A8D77A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775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47795F3-E1E1-995E-B3DE-DEEC15B2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11C4-4AEA-6E40-A27D-91AACD55AFA7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8C0743A-C540-8BB0-9E86-142C208B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41FECA3-A25A-A063-F6A2-B95D5F39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032E9-B3EF-1A4E-A11E-389FAE07CF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07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47D52E6-2722-C236-657E-33919BF069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FEB72300-B4B7-B5DA-9EE4-7641B4C368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8E070B-55D5-540C-D09B-3A1C37403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88827A-4755-E048-9FCA-9A8BFA5ADC5B}" type="datetimeFigureOut">
              <a:rPr lang="ru-RU"/>
              <a:pPr>
                <a:defRPr/>
              </a:pPr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6A28FA-D2B3-B607-CA57-D3352991D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7120D1-04F3-073C-C6CD-1C18A45C2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C08A913-F8B1-AF40-8016-02A0881E08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vZVvzwr0WA_3sw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a8Oe3JOyjOX-3w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isk.yandex.ru/i/vZVvzwr0WA_3s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388302-3E38-89B4-58AE-97A82E9C1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14"/>
            <a:ext cx="12192000" cy="68893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732C82-4890-4C9E-B705-A005D3A7CBB4}"/>
              </a:ext>
            </a:extLst>
          </p:cNvPr>
          <p:cNvSpPr txBox="1"/>
          <p:nvPr/>
        </p:nvSpPr>
        <p:spPr>
          <a:xfrm>
            <a:off x="328032" y="4940380"/>
            <a:ext cx="4114558" cy="16532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0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Проект подготовили: </a:t>
            </a:r>
            <a:br>
              <a:rPr lang="ru-RU" sz="20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</a:br>
            <a:r>
              <a:rPr lang="ru-RU" sz="20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Берёза Максим</a:t>
            </a:r>
          </a:p>
          <a:p>
            <a:pPr eaLnBrk="0" hangingPunct="0">
              <a:defRPr/>
            </a:pPr>
            <a:r>
              <a:rPr lang="ru-RU" sz="20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Педагоги группы № 6</a:t>
            </a:r>
          </a:p>
          <a:p>
            <a:pPr eaLnBrk="0" hangingPunct="0">
              <a:defRPr/>
            </a:pPr>
            <a:r>
              <a:rPr lang="ru-RU" sz="20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Анохина Ольга Анатольевна</a:t>
            </a:r>
          </a:p>
          <a:p>
            <a:pPr eaLnBrk="0" hangingPunct="0">
              <a:defRPr/>
            </a:pPr>
            <a:r>
              <a:rPr lang="ru-RU" sz="20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Алимова Ольга Владимировна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9763CE-F16F-8883-B10F-24ED99371377}"/>
              </a:ext>
            </a:extLst>
          </p:cNvPr>
          <p:cNvSpPr txBox="1"/>
          <p:nvPr/>
        </p:nvSpPr>
        <p:spPr>
          <a:xfrm>
            <a:off x="4770622" y="4774814"/>
            <a:ext cx="598452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2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Проект «Химия вокруг нас.   </a:t>
            </a:r>
            <a:br>
              <a:rPr lang="ru-RU" sz="32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</a:br>
            <a:r>
              <a:rPr lang="ru-RU" sz="32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Как правильно чистить зубы»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15411" y="6119050"/>
            <a:ext cx="580376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hlinkClick r:id="rId3"/>
              </a:rPr>
              <a:t>https://</a:t>
            </a:r>
            <a:r>
              <a:rPr lang="ru-RU" sz="2400" b="1" dirty="0" smtClean="0">
                <a:hlinkClick r:id="rId3"/>
              </a:rPr>
              <a:t>disk.yandex.ru/i/vZVvzwr0WA_3sw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226" y="148091"/>
            <a:ext cx="1371906" cy="137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985179A-79CE-4845-9B49-830C0A3B6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4594F07-4769-FD44-9136-6AEA1F1B490E}"/>
              </a:ext>
            </a:extLst>
          </p:cNvPr>
          <p:cNvSpPr txBox="1">
            <a:spLocks/>
          </p:cNvSpPr>
          <p:nvPr/>
        </p:nvSpPr>
        <p:spPr bwMode="auto">
          <a:xfrm>
            <a:off x="990601" y="189590"/>
            <a:ext cx="10515600" cy="8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ru-RU" altLang="ru-RU" b="1" u="sng" dirty="0"/>
              <a:t>Удаление зуба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123DD04-C5F4-9446-2A44-A33BC578D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98" y="1228763"/>
            <a:ext cx="7934187" cy="474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1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166706-F412-14B6-4ADA-5884A8104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4B95B36-79A9-173D-3B68-A0FFB547FF60}"/>
              </a:ext>
            </a:extLst>
          </p:cNvPr>
          <p:cNvSpPr txBox="1">
            <a:spLocks/>
          </p:cNvSpPr>
          <p:nvPr/>
        </p:nvSpPr>
        <p:spPr bwMode="auto">
          <a:xfrm>
            <a:off x="977538" y="89784"/>
            <a:ext cx="10515600" cy="8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ru-RU" altLang="ru-RU" b="1" u="sng" dirty="0"/>
              <a:t>Полезно и вредно для зубов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A7F2D0-187D-FA20-C2CC-2E8E1F8B8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/>
          <a:stretch/>
        </p:blipFill>
        <p:spPr>
          <a:xfrm>
            <a:off x="1904852" y="865254"/>
            <a:ext cx="8382296" cy="58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07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B2224A-AE7E-B358-076E-27650E0EA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4F819F-D220-2D5B-1388-5239B60638EE}"/>
              </a:ext>
            </a:extLst>
          </p:cNvPr>
          <p:cNvSpPr txBox="1">
            <a:spLocks/>
          </p:cNvSpPr>
          <p:nvPr/>
        </p:nvSpPr>
        <p:spPr bwMode="auto">
          <a:xfrm>
            <a:off x="977538" y="272664"/>
            <a:ext cx="10515600" cy="8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ru-RU" altLang="ru-RU" b="1" u="sng" dirty="0"/>
              <a:t>Как правильно чистить зубы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7EF8CAD-3BB9-15F4-790C-A56C59CF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2" y="999308"/>
            <a:ext cx="10572488" cy="546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>
            <a:extLst>
              <a:ext uri="{FF2B5EF4-FFF2-40B4-BE49-F238E27FC236}">
                <a16:creationId xmlns:a16="http://schemas.microsoft.com/office/drawing/2014/main" xmlns="" id="{F0B82B05-B994-CB46-0EB9-30EAD6E1ED17}"/>
              </a:ext>
            </a:extLst>
          </p:cNvPr>
          <p:cNvSpPr txBox="1">
            <a:spLocks/>
          </p:cNvSpPr>
          <p:nvPr/>
        </p:nvSpPr>
        <p:spPr bwMode="auto">
          <a:xfrm>
            <a:off x="790744" y="27702"/>
            <a:ext cx="10407919" cy="82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4800" b="1" u="sng" dirty="0"/>
              <a:t>Опыты - почему важно чистить зубы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48519696-2E3C-BB06-C97F-95382A87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028" y="6018216"/>
            <a:ext cx="65968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u="sng" dirty="0"/>
              <a:t>Видео версия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AB098FA-B1ED-EAD9-B01B-5E4699D65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76" y="1045027"/>
            <a:ext cx="5614527" cy="49290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29360" y="1243731"/>
            <a:ext cx="5662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hlinkClick r:id="rId3"/>
              </a:rPr>
              <a:t>https://</a:t>
            </a:r>
            <a:r>
              <a:rPr lang="ru-RU" sz="2400" b="1" dirty="0" smtClean="0">
                <a:hlinkClick r:id="rId3"/>
              </a:rPr>
              <a:t>disk.yandex.ru/i/a8Oe3JOyjOX-3w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09" y="2390707"/>
            <a:ext cx="2890588" cy="2890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3">
            <a:extLst>
              <a:ext uri="{FF2B5EF4-FFF2-40B4-BE49-F238E27FC236}">
                <a16:creationId xmlns:a16="http://schemas.microsoft.com/office/drawing/2014/main" xmlns="" id="{F0B82B05-B994-CB46-0EB9-30EAD6E1ED17}"/>
              </a:ext>
            </a:extLst>
          </p:cNvPr>
          <p:cNvSpPr txBox="1">
            <a:spLocks/>
          </p:cNvSpPr>
          <p:nvPr/>
        </p:nvSpPr>
        <p:spPr bwMode="auto">
          <a:xfrm>
            <a:off x="668501" y="1257900"/>
            <a:ext cx="10407919" cy="82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4800" b="1" u="sng" dirty="0"/>
              <a:t>Опыты - почему важно чистить </a:t>
            </a:r>
            <a:r>
              <a:rPr lang="ru-RU" sz="4800" b="1" u="sng" dirty="0" smtClean="0"/>
              <a:t>зубы</a:t>
            </a:r>
          </a:p>
          <a:p>
            <a:endParaRPr lang="ru-RU" sz="4800" b="1" u="sng" dirty="0" smtClean="0"/>
          </a:p>
          <a:p>
            <a:endParaRPr lang="ru-RU" sz="4800" b="1" u="sng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48519696-2E3C-BB06-C97F-95382A87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028" y="6018216"/>
            <a:ext cx="65968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i="1" u="sng" dirty="0" smtClean="0"/>
              <a:t>Презентация</a:t>
            </a:r>
            <a:endParaRPr lang="ru-RU" altLang="ru-RU" sz="4000" b="1" i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16451" y="1679400"/>
            <a:ext cx="7669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hlinkClick r:id="rId2"/>
              </a:rPr>
              <a:t>https://</a:t>
            </a:r>
            <a:r>
              <a:rPr lang="ru-RU" sz="3200" b="1" dirty="0" smtClean="0">
                <a:hlinkClick r:id="rId2"/>
              </a:rPr>
              <a:t>disk.yandex.ru/i/vZVvzwr0WA_3sw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33" y="2776470"/>
            <a:ext cx="2099257" cy="20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B73C2A-D819-EF77-2180-7CE25AFF5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9A101ED-2EAE-7020-9210-6A16FA773BE8}"/>
              </a:ext>
            </a:extLst>
          </p:cNvPr>
          <p:cNvSpPr txBox="1">
            <a:spLocks/>
          </p:cNvSpPr>
          <p:nvPr/>
        </p:nvSpPr>
        <p:spPr bwMode="auto">
          <a:xfrm>
            <a:off x="990601" y="189590"/>
            <a:ext cx="10515600" cy="8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ru-RU" altLang="ru-RU" b="1" u="sng" dirty="0">
                <a:solidFill>
                  <a:srgbClr val="7030A0"/>
                </a:solidFill>
              </a:rPr>
              <a:t>Опыт в детском саду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7E5DF92-47BD-E20C-D1E3-A1F6371A5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6" y="1358153"/>
            <a:ext cx="6404783" cy="28821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34FE59-3FC9-2FE0-70EB-468EB1E2F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7" r="10957"/>
          <a:stretch/>
        </p:blipFill>
        <p:spPr>
          <a:xfrm>
            <a:off x="5585012" y="3064107"/>
            <a:ext cx="5995625" cy="360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3E0F0A-CE0C-8C18-874D-58552D3C2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2026E0B3-A4A6-6DE9-1EA5-711815927BCF}"/>
              </a:ext>
            </a:extLst>
          </p:cNvPr>
          <p:cNvSpPr txBox="1">
            <a:spLocks/>
          </p:cNvSpPr>
          <p:nvPr/>
        </p:nvSpPr>
        <p:spPr bwMode="auto">
          <a:xfrm>
            <a:off x="963707" y="90571"/>
            <a:ext cx="10515600" cy="8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ru-RU" altLang="ru-RU" b="1" u="sng" dirty="0">
                <a:solidFill>
                  <a:srgbClr val="7030A0"/>
                </a:solidFill>
              </a:rPr>
              <a:t>Опыт в детском саду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42FAB1-847C-823D-6B48-9FD152825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6" y="1191384"/>
            <a:ext cx="7472635" cy="36585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7A24E6F-7730-BEE9-A272-ED9F9C12D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1" b="10144"/>
          <a:stretch/>
        </p:blipFill>
        <p:spPr>
          <a:xfrm>
            <a:off x="8564656" y="1191384"/>
            <a:ext cx="2914651" cy="54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83D886-38C2-2538-33D8-BB60DB333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B92603-7D17-E03A-3EAE-A6AD9B2AD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r="23645"/>
          <a:stretch/>
        </p:blipFill>
        <p:spPr>
          <a:xfrm>
            <a:off x="385484" y="1104207"/>
            <a:ext cx="7019364" cy="46495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9A81D4F-1AB5-A509-EE02-708FD7381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0" b="27625"/>
          <a:stretch/>
        </p:blipFill>
        <p:spPr>
          <a:xfrm>
            <a:off x="7861042" y="1104207"/>
            <a:ext cx="3786010" cy="464958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667C686-7260-AED3-C179-BA63C50A5BD6}"/>
              </a:ext>
            </a:extLst>
          </p:cNvPr>
          <p:cNvSpPr txBox="1">
            <a:spLocks/>
          </p:cNvSpPr>
          <p:nvPr/>
        </p:nvSpPr>
        <p:spPr bwMode="auto">
          <a:xfrm>
            <a:off x="963707" y="90571"/>
            <a:ext cx="10515600" cy="8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ru-RU" altLang="ru-RU" b="1" u="sng" dirty="0">
                <a:solidFill>
                  <a:srgbClr val="7030A0"/>
                </a:solidFill>
              </a:rPr>
              <a:t>Опыт в детском саду</a:t>
            </a:r>
          </a:p>
        </p:txBody>
      </p:sp>
    </p:spTree>
    <p:extLst>
      <p:ext uri="{BB962C8B-B14F-4D97-AF65-F5344CB8AC3E}">
        <p14:creationId xmlns:p14="http://schemas.microsoft.com/office/powerpoint/2010/main" val="1712402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81B118-EBBF-A700-BBCB-0ADABD046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216B92-675A-5D78-F130-130CA92CBC4D}"/>
              </a:ext>
            </a:extLst>
          </p:cNvPr>
          <p:cNvSpPr txBox="1"/>
          <p:nvPr/>
        </p:nvSpPr>
        <p:spPr>
          <a:xfrm>
            <a:off x="1191418" y="4119282"/>
            <a:ext cx="9809163" cy="9239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cs"/>
              </a:rPr>
              <a:t>СПАСИБО ЗА ВНИМАНИЕ!</a:t>
            </a:r>
          </a:p>
        </p:txBody>
      </p:sp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xmlns="" id="{DF8D28D6-17D7-9071-245D-E5966AD826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29" y="762197"/>
            <a:ext cx="3695704" cy="3001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71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xmlns="" id="{14266BB6-F74B-9433-3FDF-EA50B3F28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8"/>
            <a:ext cx="10515600" cy="831872"/>
          </a:xfrm>
        </p:spPr>
        <p:txBody>
          <a:bodyPr/>
          <a:lstStyle/>
          <a:p>
            <a:pPr algn="ctr" eaLnBrk="1" hangingPunct="1"/>
            <a:r>
              <a:rPr lang="ru-RU" altLang="ru-RU" b="1" u="sng" dirty="0">
                <a:solidFill>
                  <a:srgbClr val="7030A0"/>
                </a:solidFill>
              </a:rPr>
              <a:t>Химия начинается с малого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F1D09E-60C1-032C-5FDD-23232672F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 r="9159"/>
          <a:stretch/>
        </p:blipFill>
        <p:spPr>
          <a:xfrm>
            <a:off x="3945591" y="1111622"/>
            <a:ext cx="4015067" cy="5348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295A2C-32A1-C026-23B8-FB83A1E6E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xmlns="" id="{654E90FD-AF0F-DF71-EC8A-1FC1DC70B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8"/>
            <a:ext cx="10515600" cy="831872"/>
          </a:xfrm>
        </p:spPr>
        <p:txBody>
          <a:bodyPr/>
          <a:lstStyle/>
          <a:p>
            <a:pPr algn="ctr" eaLnBrk="1" hangingPunct="1"/>
            <a:r>
              <a:rPr lang="ru-RU" altLang="ru-RU" b="1" u="sng" dirty="0">
                <a:solidFill>
                  <a:srgbClr val="7030A0"/>
                </a:solidFill>
              </a:rPr>
              <a:t>Химия и опыты в </a:t>
            </a:r>
            <a:r>
              <a:rPr lang="ru-RU" altLang="ru-RU" b="1" u="sng" dirty="0" err="1">
                <a:solidFill>
                  <a:srgbClr val="7030A0"/>
                </a:solidFill>
              </a:rPr>
              <a:t>Экспериментариуме</a:t>
            </a:r>
            <a:endParaRPr lang="ru-RU" altLang="ru-RU" b="1" u="sng" dirty="0">
              <a:solidFill>
                <a:srgbClr val="7030A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F6ABF73-B6A8-DDD7-3F35-D95B5F563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2150" b="19376"/>
          <a:stretch/>
        </p:blipFill>
        <p:spPr>
          <a:xfrm>
            <a:off x="4244788" y="1246093"/>
            <a:ext cx="7109012" cy="44913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5888AE2-40BB-8E95-A1B5-EAB26F8B9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" y="1246093"/>
            <a:ext cx="3368488" cy="44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69BEDC-D579-4EB1-F7E8-9E66572B7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E7555A6-CB9E-9157-D9F8-E606ADE85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8" t="28972" r="20046"/>
          <a:stretch/>
        </p:blipFill>
        <p:spPr>
          <a:xfrm>
            <a:off x="385482" y="1270745"/>
            <a:ext cx="4589930" cy="487102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D1EFBC2-6F50-428D-659C-5D751D4440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76" y="1270746"/>
            <a:ext cx="6494696" cy="487102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D9D2ABD-CBA2-EEB4-7C24-ABB616A7FF08}"/>
              </a:ext>
            </a:extLst>
          </p:cNvPr>
          <p:cNvSpPr txBox="1">
            <a:spLocks/>
          </p:cNvSpPr>
          <p:nvPr/>
        </p:nvSpPr>
        <p:spPr bwMode="auto">
          <a:xfrm>
            <a:off x="990601" y="189590"/>
            <a:ext cx="10515600" cy="8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ru-RU" altLang="ru-RU" b="1" u="sng" dirty="0">
                <a:solidFill>
                  <a:srgbClr val="7030A0"/>
                </a:solidFill>
              </a:rPr>
              <a:t>Химия и опыты в </a:t>
            </a:r>
            <a:r>
              <a:rPr lang="ru-RU" altLang="ru-RU" b="1" u="sng" dirty="0" err="1">
                <a:solidFill>
                  <a:srgbClr val="7030A0"/>
                </a:solidFill>
              </a:rPr>
              <a:t>Экспериментариуме</a:t>
            </a:r>
            <a:endParaRPr lang="ru-RU" altLang="ru-RU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1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AD67014-4C25-CE1E-872D-8904535E7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E124912-37EC-1B94-C4BE-0963EE88D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6" y="1095935"/>
            <a:ext cx="3797114" cy="50628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EC7ED9-AD18-C376-0E4F-2C9C00A3A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41" y="1095934"/>
            <a:ext cx="6750424" cy="506281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0C039A1-831E-68E9-E277-341C3C8DF898}"/>
              </a:ext>
            </a:extLst>
          </p:cNvPr>
          <p:cNvSpPr txBox="1">
            <a:spLocks/>
          </p:cNvSpPr>
          <p:nvPr/>
        </p:nvSpPr>
        <p:spPr bwMode="auto">
          <a:xfrm>
            <a:off x="990601" y="189590"/>
            <a:ext cx="10515600" cy="8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ru-RU" altLang="ru-RU" b="1" u="sng" dirty="0">
                <a:solidFill>
                  <a:srgbClr val="7030A0"/>
                </a:solidFill>
              </a:rPr>
              <a:t>Химия и опыты в </a:t>
            </a:r>
            <a:r>
              <a:rPr lang="ru-RU" altLang="ru-RU" b="1" u="sng" dirty="0" err="1">
                <a:solidFill>
                  <a:srgbClr val="7030A0"/>
                </a:solidFill>
              </a:rPr>
              <a:t>Экспериментариуме</a:t>
            </a:r>
            <a:endParaRPr lang="ru-RU" altLang="ru-RU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595882-4F54-DF25-66CE-5C45E5027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26F92FE-02FC-D426-A2F3-6E3CE24ABAFF}"/>
              </a:ext>
            </a:extLst>
          </p:cNvPr>
          <p:cNvSpPr txBox="1">
            <a:spLocks/>
          </p:cNvSpPr>
          <p:nvPr/>
        </p:nvSpPr>
        <p:spPr bwMode="auto">
          <a:xfrm>
            <a:off x="990601" y="189590"/>
            <a:ext cx="10515600" cy="8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ru-RU" altLang="ru-RU" b="1" u="sng" dirty="0"/>
              <a:t>Строение здорового зуба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E65F86-DA24-4860-C384-C75CC993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17922" r="9658"/>
          <a:stretch/>
        </p:blipFill>
        <p:spPr>
          <a:xfrm>
            <a:off x="2795448" y="1221730"/>
            <a:ext cx="6667145" cy="506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2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0F065A-E374-A547-748C-0BA5E6F89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2E513323-1EA6-14C4-5B58-8C5FE161958F}"/>
              </a:ext>
            </a:extLst>
          </p:cNvPr>
          <p:cNvSpPr txBox="1">
            <a:spLocks/>
          </p:cNvSpPr>
          <p:nvPr/>
        </p:nvSpPr>
        <p:spPr bwMode="auto">
          <a:xfrm>
            <a:off x="990601" y="189590"/>
            <a:ext cx="10515600" cy="8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ru-RU" altLang="ru-RU" b="1" u="sng" dirty="0"/>
              <a:t>Вредные продукты и микробы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11577B-39E8-1163-6F77-513270F41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8" y="1316467"/>
            <a:ext cx="5971901" cy="4225066"/>
          </a:xfrm>
          <a:prstGeom prst="rect">
            <a:avLst/>
          </a:prstGeom>
        </p:spPr>
      </p:pic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xmlns="" id="{27873AB6-2E13-CF4D-BD95-6A952F9F2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47" y="1913945"/>
            <a:ext cx="4177324" cy="32652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xmlns="" id="{EBA7E4A9-5046-AF63-D36D-5B2D1A1FB951}"/>
              </a:ext>
            </a:extLst>
          </p:cNvPr>
          <p:cNvSpPr/>
          <p:nvPr/>
        </p:nvSpPr>
        <p:spPr>
          <a:xfrm>
            <a:off x="6433456" y="2693561"/>
            <a:ext cx="564493" cy="1470878"/>
          </a:xfrm>
          <a:prstGeom prst="rightArrow">
            <a:avLst>
              <a:gd name="adj1" fmla="val 50000"/>
              <a:gd name="adj2" fmla="val 665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1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7D38F4-3F49-94E5-5223-1C9B3292D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CCB9D8C-8AA8-B63A-78B1-71A0A485468B}"/>
              </a:ext>
            </a:extLst>
          </p:cNvPr>
          <p:cNvSpPr txBox="1">
            <a:spLocks/>
          </p:cNvSpPr>
          <p:nvPr/>
        </p:nvSpPr>
        <p:spPr bwMode="auto">
          <a:xfrm>
            <a:off x="990601" y="189590"/>
            <a:ext cx="10515600" cy="8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ru-RU" altLang="ru-RU" b="1" u="sng" dirty="0"/>
              <a:t>Разрушение зуба - зубной кариес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0CC76A3-66A4-7AF9-CF62-E765769FB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t="15374" r="4146" b="7114"/>
          <a:stretch/>
        </p:blipFill>
        <p:spPr>
          <a:xfrm>
            <a:off x="613953" y="1198587"/>
            <a:ext cx="4358389" cy="25112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B2878B5-F932-0B13-02A4-E35A7CAF4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2" y="2846369"/>
            <a:ext cx="7397935" cy="36130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5B1F0C8-3BEB-297B-3139-B49C73F09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5819" r="5150" b="8154"/>
          <a:stretch/>
        </p:blipFill>
        <p:spPr>
          <a:xfrm>
            <a:off x="613953" y="3762699"/>
            <a:ext cx="2965270" cy="29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2C3DC5-144A-EBCA-3B76-7BFD381EC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2AA110F-34A1-D2D1-ED35-2B3C0D1DECE0}"/>
              </a:ext>
            </a:extLst>
          </p:cNvPr>
          <p:cNvSpPr txBox="1">
            <a:spLocks/>
          </p:cNvSpPr>
          <p:nvPr/>
        </p:nvSpPr>
        <p:spPr bwMode="auto">
          <a:xfrm>
            <a:off x="990601" y="189590"/>
            <a:ext cx="10515600" cy="83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ru-RU" altLang="ru-RU" b="1" u="sng" dirty="0"/>
              <a:t>Лечение зуба – зубная  пломба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4080C0-9D7E-95A9-2388-60A75D3F4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4"/>
          <a:stretch/>
        </p:blipFill>
        <p:spPr>
          <a:xfrm>
            <a:off x="2412375" y="3788695"/>
            <a:ext cx="6901441" cy="30603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CD35480-57B5-A8C4-2D8E-0A01A5E90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85" y="956615"/>
            <a:ext cx="7100429" cy="28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05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Что такое свет с видео" id="{A335EFEF-90FF-E544-BC22-61958C474E6F}" vid="{BFF0003C-3111-0244-941C-B68A0EB2C4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96</Words>
  <Application>Microsoft Office PowerPoint</Application>
  <PresentationFormat>Широкоэкранный</PresentationFormat>
  <Paragraphs>27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Химия начинается с малого</vt:lpstr>
      <vt:lpstr>Химия и опыты в Экспериментариуме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Пользователь;Мячина С.Р.</dc:creator>
  <cp:lastModifiedBy>Пользователь</cp:lastModifiedBy>
  <cp:revision>78</cp:revision>
  <dcterms:created xsi:type="dcterms:W3CDTF">2015-12-13T11:18:06Z</dcterms:created>
  <dcterms:modified xsi:type="dcterms:W3CDTF">2025-01-27T11:43:15Z</dcterms:modified>
</cp:coreProperties>
</file>