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0" r:id="rId15"/>
    <p:sldId id="272" r:id="rId16"/>
    <p:sldId id="273" r:id="rId17"/>
    <p:sldId id="274" r:id="rId18"/>
    <p:sldId id="262" r:id="rId19"/>
    <p:sldId id="263" r:id="rId20"/>
    <p:sldId id="275" r:id="rId21"/>
    <p:sldId id="276" r:id="rId22"/>
    <p:sldId id="264" r:id="rId23"/>
    <p:sldId id="265" r:id="rId24"/>
    <p:sldId id="277" r:id="rId25"/>
    <p:sldId id="266" r:id="rId26"/>
    <p:sldId id="278" r:id="rId27"/>
    <p:sldId id="279" r:id="rId28"/>
    <p:sldId id="267" r:id="rId29"/>
    <p:sldId id="268" r:id="rId30"/>
    <p:sldId id="280" r:id="rId31"/>
    <p:sldId id="281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8600"/>
            <a:ext cx="57551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«Мягкая посадка»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838200"/>
            <a:ext cx="74676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натуральное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хозяйство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товарное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хозяйство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бартер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экономические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прибыль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выручка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переменные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постоянные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предпринимательство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акционерное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предпринимательство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производительность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производитель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потребитель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рациональный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экономические стадии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виды бизнеса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заработная плата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Тибет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Индонезия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Тибет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Индонезия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Южная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Тибет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Индонезия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Южная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Сибирь,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Северная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Тибет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Индонезия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 Южная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Сибирь,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Северная Америка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Новая Гвинея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33600" y="641866"/>
            <a:ext cx="6553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заполните сравнительную таблицу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yt3.ggpht.com/-XzNeAC5WdrQ/AAAAAAAAAAI/AAAAAAAAAAA/943DYp-mM-8/s900-c-k-n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447800" cy="14478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2057401"/>
          <a:ext cx="8305800" cy="35666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7225"/>
                <a:gridCol w="1935675"/>
                <a:gridCol w="2076450"/>
                <a:gridCol w="2076450"/>
              </a:tblGrid>
              <a:tr h="9845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Предметы, выступающие в роли денег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Компактность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Делимость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Долговечность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Рыба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Ракушки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Медные монеты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2057401"/>
          <a:ext cx="8305800" cy="3684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7225"/>
                <a:gridCol w="1935675"/>
                <a:gridCol w="2076450"/>
                <a:gridCol w="2076450"/>
              </a:tblGrid>
              <a:tr h="9845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Предметы, выступающие в роли денег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Компактность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Делимость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Долговечность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Рыба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Ракушки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Медные монеты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902732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1106" cy="109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2057401"/>
          <a:ext cx="8305800" cy="3684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7225"/>
                <a:gridCol w="1935675"/>
                <a:gridCol w="2076450"/>
                <a:gridCol w="2076450"/>
              </a:tblGrid>
              <a:tr h="9845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Предметы, выступающие в роли денег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Компактность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Делимость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Долговечность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Рыба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Ракушки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Медные монеты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902732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1106" cy="109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2057401"/>
          <a:ext cx="8305800" cy="3684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7225"/>
                <a:gridCol w="1935675"/>
                <a:gridCol w="2076450"/>
                <a:gridCol w="2076450"/>
              </a:tblGrid>
              <a:tr h="9845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Предметы, выступающие в роли денег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Компактность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Делимость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Долговечность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Рыба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Ракушки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Медные монеты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902732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1106" cy="109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33600" y="479167"/>
            <a:ext cx="65532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4: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рисунки и расставьте деньги в хронологической последовательности их появления.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yt3.ggpht.com/-XzNeAC5WdrQ/AAAAAAAAAAI/AAAAAAAAAAA/943DYp-mM-8/s900-c-k-n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1447800" cy="1447800"/>
          </a:xfrm>
          <a:prstGeom prst="rect">
            <a:avLst/>
          </a:prstGeom>
          <a:noFill/>
        </p:spPr>
      </p:pic>
      <p:pic>
        <p:nvPicPr>
          <p:cNvPr id="4" name="Рисунок 3" descr="http://gazetaingush.ru/sites/default/files/pubs/obshchestvo/20170109-istoriya-v-datah-248-let-nazad-byli-vvedeny-pervye-v-rossii-bumazhnye-dengi/600882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1881351" cy="11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deamoneta.com/auctions/488/img/74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90800"/>
            <a:ext cx="1450313" cy="105968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card.spb.ru/d/1037732/d/54031519__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463191" cy="106154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clipartmania.ru/uploads/gallery/main/349/seashell-8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514600"/>
            <a:ext cx="1409700" cy="110472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828800" y="4648200"/>
          <a:ext cx="6077585" cy="731520"/>
        </p:xfrm>
        <a:graphic>
          <a:graphicData uri="http://schemas.openxmlformats.org/drawingml/2006/table">
            <a:tbl>
              <a:tblPr/>
              <a:tblGrid>
                <a:gridCol w="1518920"/>
                <a:gridCol w="1519555"/>
                <a:gridCol w="1519555"/>
                <a:gridCol w="1519555"/>
              </a:tblGrid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azetaingush.ru/sites/default/files/pubs/obshchestvo/20170109-istoriya-v-datah-248-let-nazad-byli-vvedeny-pervye-v-rossii-bumazhnye-dengi/600882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181600"/>
            <a:ext cx="1881351" cy="11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deamoneta.com/auctions/488/img/74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1600"/>
            <a:ext cx="1450313" cy="105968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card.spb.ru/d/1037732/d/54031519_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181600"/>
            <a:ext cx="1463191" cy="106154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clipartmania.ru/uploads/gallery/main/349/seashell-8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181600"/>
            <a:ext cx="1409700" cy="110472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33600" y="9144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66800" y="4267200"/>
          <a:ext cx="7543800" cy="762000"/>
        </p:xfrm>
        <a:graphic>
          <a:graphicData uri="http://schemas.openxmlformats.org/drawingml/2006/table">
            <a:tbl>
              <a:tblPr/>
              <a:tblGrid>
                <a:gridCol w="1885359"/>
                <a:gridCol w="1886147"/>
                <a:gridCol w="1886147"/>
                <a:gridCol w="1886147"/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2098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«Деньги»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38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12a2b7cb03992ea6f1d3d75f45fd274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676400" cy="168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533400"/>
            <a:ext cx="4751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История возникновения денег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1110734"/>
            <a:ext cx="78486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обмене одного _______ на другой у человека появилась необходимость в _______. У разных _______ существовали разные формы денег. Однако постепенно, из-за долговечности, ____________ и делимости, люди повсеместно стали использовать ___________ в качестве денег.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 для справок: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металл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товар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деньги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народы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компактность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533400"/>
            <a:ext cx="4751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История возникновения денег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1143000"/>
            <a:ext cx="78486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обмене одного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другой у человека появилась необходимость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деньгах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разных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существовали разные формы денег. Однако постепенно, из-за долговечности,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компактности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делимости, люди повсеместно стали использовать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качестве денег.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dorov-chel.ru/media/k2/items/cache/24051f1a73d7ccf80aa0e781a6178da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483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s6400825.ru/obschestvoznanie_7/13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029200" cy="533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0" y="381000"/>
            <a:ext cx="3377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Функции денег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1" y="2514600"/>
          <a:ext cx="8153399" cy="31296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3065"/>
                <a:gridCol w="4260334"/>
              </a:tblGrid>
              <a:tr h="4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Функция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Пример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Мера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стоимости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2. Средство обращения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3. Средство платежа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4. Средство накопления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5. Мировые деньги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2200" y="609600"/>
            <a:ext cx="6248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6: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соотнесите примеры с функциями денег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yt3.ggpht.com/-XzNeAC5WdrQ/AAAAAAAAAAI/AAAAAAAAAAA/943DYp-mM-8/s900-c-k-n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6" y="533399"/>
            <a:ext cx="1640737" cy="1092943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3600" y="902732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1" y="2514600"/>
          <a:ext cx="8153399" cy="31296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3065"/>
                <a:gridCol w="4260334"/>
              </a:tblGrid>
              <a:tr h="45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Функция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Пример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Мера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стоимости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2. Средство обращения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3. Средство платежа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1, 4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4. Средство накопления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5. Мировые деньги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609600"/>
            <a:ext cx="266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Функции денег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600200"/>
            <a:ext cx="7772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Деньги выполняют разные функции: ________________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609600"/>
            <a:ext cx="266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Функции денег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600200"/>
            <a:ext cx="7772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Деньги выполняют разные функции: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мера стоимости, мировые деньги, средство накопления, средство обращения, средство платежа.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609600"/>
            <a:ext cx="81534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Нумизматика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 лат.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nomisma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— монета)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вспомогательная историческая дисциплина, изучающая историю монетной чеканки и денежного обращения по монетам.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im0-tub-ru.yandex.net/i?id=fdb3b5639e9a2ae8bb8a210a1744a74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b1.culture.ru/c/384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772025" cy="358029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066800" y="10668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1000" y="381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Аверс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лицевая сторона монеты, на которой указывают номинал.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477000" y="10668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181600" y="3810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Реверс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оборотная сторона монеты, на которой помещают герб государства.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562600" y="44196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248400" y="5257800"/>
            <a:ext cx="2173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Гурт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боковая поверхность монеты.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000" y="5181600"/>
            <a:ext cx="316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 –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надписи на монете.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295400" y="3276600"/>
            <a:ext cx="12192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00200" y="3276600"/>
            <a:ext cx="32766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2098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«Деньги»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38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12a2b7cb03992ea6f1d3d75f45fd274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676400" cy="168961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3564405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История возникновения денег.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Функции денег.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Нумизматика.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609600"/>
            <a:ext cx="2559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Нумизматика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524000"/>
            <a:ext cx="7848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Нумизматы - собиратели ценных старинных монет. Монеты несут в себе много информации и считаются важным историческим источником.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2098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«Деньги»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38" name="Picture 2" descr="https://im0-tub-ru.yandex.net/i?id=44f5ae3a21dcc029934473eddb5054b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133599" cy="2133600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12a2b7cb03992ea6f1d3d75f45fd274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676400" cy="168961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3564405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История возникновения денег.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Функции денег.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Нумизматика.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mracheva-j-v.ucoz.ru/novosti/c4jvB3kbUu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6273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14400" y="3276600"/>
            <a:ext cx="75438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п. 13 (читать, пересказывать)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стр. 11 (отвечать на вопросы устно)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Дополнительное (по желанию):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112 задание № 4.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yt3.ggpht.com/-XzNeAC5WdrQ/AAAAAAAAAAI/AAAAAAAAAAA/943DYp-mM-8/s900-c-k-n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447800" cy="14478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81200" y="533400"/>
            <a:ext cx="6705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текст, заполните вторую колонку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таблицы.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Тибет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838200"/>
            <a:ext cx="640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Проверь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209800"/>
          <a:ext cx="82296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Предметы, используемые в качестве денег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использовались данные предметы в качестве денег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Китай, Япония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Чайные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Грецкие орехи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Тибет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Африка,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Индонезия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Стеклянные бусы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 пушных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Зубы животных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://blogs.spectator.co.uk/files/2016/03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1640737" cy="109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</TotalTime>
  <Words>862</Words>
  <Application>Microsoft Office PowerPoint</Application>
  <PresentationFormat>Экран (4:3)</PresentationFormat>
  <Paragraphs>332</Paragraphs>
  <Slides>32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Vadim</dc:creator>
  <cp:lastModifiedBy>Вадим</cp:lastModifiedBy>
  <cp:revision>24</cp:revision>
  <dcterms:created xsi:type="dcterms:W3CDTF">2017-02-27T13:05:36Z</dcterms:created>
  <dcterms:modified xsi:type="dcterms:W3CDTF">2017-03-27T19:11:11Z</dcterms:modified>
</cp:coreProperties>
</file>