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102" y="-87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4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5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3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01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08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0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69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4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3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14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E5791-74B9-4569-BEB5-DAF3A10CD89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BAF4C-7758-41C0-9F71-319B19E99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1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557" y="0"/>
            <a:ext cx="10838329" cy="688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11388" y="945476"/>
            <a:ext cx="7791450" cy="143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Голос блокадного Ленинграда. Ольга </a:t>
            </a:r>
            <a:r>
              <a:rPr lang="ru-RU" sz="2800" b="1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Берггольц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посвященное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Дню полного освобождения Ленинграда от фашистской блокады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25" y="670161"/>
            <a:ext cx="2671025" cy="342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vyashhennaya_vojjna_minus_-_Vstavajj_strana_ogromnayaVstavajj_na_smertnyjj_bojj_75477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957" y="5719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650" y="121023"/>
            <a:ext cx="6814773" cy="61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75745" y="6293223"/>
            <a:ext cx="523912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К.И. Рудаков. «Мать. Блокада». 1942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074" y="908191"/>
            <a:ext cx="4941150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 до серебряной и ни до золотой,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Всем ясно, я не доживу с тобой.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Зато у нас железная была –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кромке смерти на войне прошла.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Всем золотым ее не уступлю: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Всё так же, как в железную, люблю.</a:t>
            </a:r>
          </a:p>
          <a:p>
            <a:pPr algn="r">
              <a:lnSpc>
                <a:spcPct val="150000"/>
              </a:lnSpc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Берггольц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10_metron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518" y="5423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RIAN archive 907 Leningradians queueing up for wat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992471" cy="507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53835" y="194847"/>
            <a:ext cx="4877945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набирают воду, появившуюся после артобстрела в пробоинах в асфальте на Невском проспекте 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Б. П.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Кудоярова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1941 г.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915" y="5274856"/>
            <a:ext cx="5114365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говорю: нас, граждан Ленинграда,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поколеблет грохот канонад</a:t>
            </a:r>
          </a:p>
          <a:p>
            <a:pPr algn="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Берггольц</a:t>
            </a:r>
          </a:p>
        </p:txBody>
      </p:sp>
      <p:pic>
        <p:nvPicPr>
          <p:cNvPr id="6" name="Picture 2" descr="undefine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766" y="2660165"/>
            <a:ext cx="6410909" cy="392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0_metron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930" y="6062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1129" cy="4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0024" y="246909"/>
            <a:ext cx="47871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та зима… Ту зиму каждый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запечатлел в душе навек 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тот голод, тьму, ту злую жажду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берегах застывших рек.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118" y="4536613"/>
            <a:ext cx="57732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жертв не предал дорогих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земле голодной ленинградской 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 бранных почестей, нагих,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одной большой траншее братской?!</a:t>
            </a:r>
          </a:p>
          <a:p>
            <a:pPr algn="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Берггольц</a:t>
            </a:r>
          </a:p>
        </p:txBody>
      </p:sp>
      <p:pic>
        <p:nvPicPr>
          <p:cNvPr id="4" name="Svyashhennaya_vojjna_minus_-_Vstavajj_strana_ogromnayaVstavajj_na_smertnyjj_bojj_75477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58278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46106" y="624477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12" descr="Picture backgroun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096" y="1761907"/>
            <a:ext cx="3708398" cy="494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3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5643" y="4664843"/>
            <a:ext cx="6096000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Но, позабыв, что значит плач,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твердили мы сквозь смерть и муку: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Ты проиграл войну, палач,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едва занес на город руку!</a:t>
            </a:r>
          </a:p>
          <a:p>
            <a:pPr algn="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Берггольц</a:t>
            </a:r>
          </a:p>
        </p:txBody>
      </p:sp>
      <p:pic>
        <p:nvPicPr>
          <p:cNvPr id="4" name="Svyashhennaya_vojjna_minus_-_Vstavajj_strana_ogromnayaVstavajj_na_smertnyjj_bojj_75477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007" y="5406738"/>
            <a:ext cx="609600" cy="609600"/>
          </a:xfrm>
          <a:prstGeom prst="rect">
            <a:avLst/>
          </a:prstGeom>
        </p:spPr>
      </p:pic>
      <p:pic>
        <p:nvPicPr>
          <p:cNvPr id="5" name="10_metron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1101" y="5406738"/>
            <a:ext cx="609600" cy="609600"/>
          </a:xfrm>
          <a:prstGeom prst="rect">
            <a:avLst/>
          </a:prstGeom>
        </p:spPr>
      </p:pic>
      <p:pic>
        <p:nvPicPr>
          <p:cNvPr id="6158" name="Picture 14" descr="Picture background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3275" y="2371021"/>
            <a:ext cx="3126038" cy="43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icture background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125" y="106282"/>
            <a:ext cx="3074569" cy="430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1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248006.selcdn.ru/main/iblock/552/55234190adf773b6c449523b2f130b11/61cdca4f86faf642e0acda085b4373d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659"/>
            <a:ext cx="12192000" cy="66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Hostakovich_simfoniya_7_-_Blokadnyjj_Leningrad_680135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165" y="77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46259" cy="469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1212" y="479831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 пусть же мир сегодня слышит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салюта русского раскат.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Да, это мстит, ликует, дышит!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Победоносный Ленинград!</a:t>
            </a:r>
          </a:p>
          <a:p>
            <a:pPr algn="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Берггольц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0" descr="Picture backgroun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259" y="1"/>
            <a:ext cx="4926688" cy="66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0_metron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222" y="5600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3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инус_1_тон_—_Волховская_застольная_www_hotplayer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211" y="5477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6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170</TotalTime>
  <Words>92</Words>
  <Application>Microsoft Office PowerPoint</Application>
  <PresentationFormat>Произвольный</PresentationFormat>
  <Paragraphs>16</Paragraphs>
  <Slides>8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ХР</dc:creator>
  <cp:lastModifiedBy>Надежда Пронская</cp:lastModifiedBy>
  <cp:revision>16</cp:revision>
  <dcterms:created xsi:type="dcterms:W3CDTF">2025-01-26T18:04:45Z</dcterms:created>
  <dcterms:modified xsi:type="dcterms:W3CDTF">2025-02-21T09:35:50Z</dcterms:modified>
</cp:coreProperties>
</file>