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2" r:id="rId4"/>
    <p:sldId id="266" r:id="rId5"/>
    <p:sldId id="263" r:id="rId6"/>
    <p:sldId id="279" r:id="rId7"/>
    <p:sldId id="264" r:id="rId8"/>
    <p:sldId id="278" r:id="rId9"/>
    <p:sldId id="262" r:id="rId10"/>
    <p:sldId id="280" r:id="rId11"/>
    <p:sldId id="267" r:id="rId12"/>
    <p:sldId id="277" r:id="rId13"/>
    <p:sldId id="276" r:id="rId14"/>
    <p:sldId id="268" r:id="rId15"/>
    <p:sldId id="283" r:id="rId16"/>
    <p:sldId id="269" r:id="rId17"/>
    <p:sldId id="270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66FF99"/>
    <a:srgbClr val="99FF99"/>
    <a:srgbClr val="86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>
      <p:cViewPr varScale="1">
        <p:scale>
          <a:sx n="67" d="100"/>
          <a:sy n="67" d="100"/>
        </p:scale>
        <p:origin x="137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commons.wikimedia.org/wiki/File:US20-back.jpg?uselang=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commons.wikimedia.org/wiki/File:US20-front.jpg?uselang=ru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hyperlink" Target="https://commons.wikimedia.org/wiki/File:US50dollarbill-Series_2006.jpg?uselang=ru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https://commons.wikimedia.org/wiki/File:Obverse_of_the_series_2009_$100_Federal_Reserve_Note.jpg?uselang=ru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1000_USD_note;_series_of_1934;_obverse.jpg?uselang=ru" TargetMode="External"/><Relationship Id="rId13" Type="http://schemas.openxmlformats.org/officeDocument/2006/relationships/image" Target="../media/image60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12" Type="http://schemas.openxmlformats.org/officeDocument/2006/relationships/image" Target="../media/image59.jpeg"/><Relationship Id="rId2" Type="http://schemas.openxmlformats.org/officeDocument/2006/relationships/hyperlink" Target="https://commons.wikimedia.org/wiki/File:10000-1f.jpg?uselang=ru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hyperlink" Target="https://commons.wikimedia.org/wiki/File:American_5000-dollar_bill_(front).jpg?uselang=ru" TargetMode="External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hyperlink" Target="https://commons.wikimedia.org/wiki/File:500_USD_note;_series_of_1934;_obverse.jpg?uselang=ru" TargetMode="External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hyperlink" Target="https://commons.wikimedia.org/wiki/File:US_$1_obverse.jpg?uselang=r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iki/File:US_$5_Series_2006_obverse.jpg?uselang=ru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hyperlink" Target="https://commons.wikimedia.org/wiki/File:US_$2_bill_obverse_series_2003_A.jpg?uselang=ru" TargetMode="Externa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commons.wikimedia.org/wiki/File:US_$10_Series_2004_reverse.jpg?uselang=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s://commons.wikimedia.org/wiki/File:US10dollarbill-Series_2004A.jpg?uselang=ru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3501008"/>
            <a:ext cx="5976664" cy="1254001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Денежная система </a:t>
            </a:r>
            <a: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Великобритании</a:t>
            </a:r>
            <a:b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США</a:t>
            </a:r>
            <a:endParaRPr lang="ru-RU" sz="54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25"/>
          <a:stretch/>
        </p:blipFill>
        <p:spPr bwMode="auto">
          <a:xfrm>
            <a:off x="29691" y="0"/>
            <a:ext cx="914400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Золотой символ значка доллара (сохраненный путь) Иллюстрация штока -  иллюстрации насчитывающей металлическо, профит: 3995759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75" y="3789040"/>
            <a:ext cx="2359149" cy="23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/>
          <a:lstStyle/>
          <a:p>
            <a:r>
              <a:rPr lang="ru-RU" dirty="0"/>
              <a:t>$</a:t>
            </a: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504" y="4605888"/>
            <a:ext cx="3808512" cy="17526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Эндрю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Джексон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US20-back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21088"/>
            <a:ext cx="4430216" cy="194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US20-front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40" y="2708920"/>
            <a:ext cx="4392488" cy="189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https://cp12.nevsepic.com.ua/4-4/thumbs/1358281337-0965943-www.nevsepic.com.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0" y="836712"/>
            <a:ext cx="3197543" cy="3689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556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2" y="1080194"/>
            <a:ext cx="2020888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442" y="3701922"/>
            <a:ext cx="1956241" cy="95410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Кристофер </a:t>
            </a:r>
            <a:endParaRPr lang="ru-RU" sz="28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Рен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9544" y="3758472"/>
            <a:ext cx="227139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Джон </a:t>
            </a:r>
            <a:r>
              <a:rPr lang="ru-RU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Хублон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3690" r="10516" b="11326"/>
          <a:stretch/>
        </p:blipFill>
        <p:spPr bwMode="auto">
          <a:xfrm>
            <a:off x="2537164" y="1131213"/>
            <a:ext cx="1916152" cy="258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748042"/>
            <a:ext cx="186243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Мэттью</a:t>
            </a:r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8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Болтон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1"/>
          <a:stretch/>
        </p:blipFill>
        <p:spPr bwMode="auto">
          <a:xfrm>
            <a:off x="4788024" y="1115582"/>
            <a:ext cx="1862438" cy="260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49232" y="3758472"/>
            <a:ext cx="219476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Джеймс Уатт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" b="1305"/>
          <a:stretch/>
        </p:blipFill>
        <p:spPr bwMode="auto">
          <a:xfrm>
            <a:off x="6986337" y="1131213"/>
            <a:ext cx="1949845" cy="258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80096" y="-243408"/>
            <a:ext cx="242245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0" b="1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£50 </a:t>
            </a:r>
            <a:endParaRPr lang="ru-RU" sz="800" b="1" dirty="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6615" r="4820" b="10125"/>
          <a:stretch/>
        </p:blipFill>
        <p:spPr bwMode="auto">
          <a:xfrm>
            <a:off x="-2" y="5157192"/>
            <a:ext cx="2921133" cy="16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4538" r="3117" b="5737"/>
          <a:stretch/>
        </p:blipFill>
        <p:spPr bwMode="auto">
          <a:xfrm>
            <a:off x="2244586" y="4702148"/>
            <a:ext cx="3005758" cy="160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02149"/>
            <a:ext cx="3042805" cy="208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$50 И 100</a:t>
            </a:r>
            <a:endParaRPr lang="ru-RU" dirty="0"/>
          </a:p>
        </p:txBody>
      </p:sp>
      <p:pic>
        <p:nvPicPr>
          <p:cNvPr id="3" name="Рисунок 2" descr="US50dollarbill-Series 2006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6" y="4293096"/>
            <a:ext cx="4752528" cy="223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Obverse of the series 2009 $100 Federal Reserve Note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7112"/>
            <a:ext cx="4574232" cy="223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https://sun9-28.userapi.com/f-XILqJAHBA_3JEnxpMXmT1Kc0zitZlNkYT7ew/hqOGOSk-iZ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2708945" cy="2980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https://comfortaudio.ru/wp-content/uploads/s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36" y="1148752"/>
            <a:ext cx="2950541" cy="297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72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upload.wikimedia.org/wikipedia/commons/thumb/8/8b/10000-1f.jpg/240px-10000-1f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28" y="3997768"/>
            <a:ext cx="3126072" cy="1662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$ 500 1000 5000 10 000</a:t>
            </a:r>
            <a:endParaRPr lang="ru-RU" dirty="0"/>
          </a:p>
        </p:txBody>
      </p:sp>
      <p:pic>
        <p:nvPicPr>
          <p:cNvPr id="12" name="Рисунок 11" descr="https://upload.wikimedia.org/wikipedia/commons/thumb/b/be/500_USD_note%3B_series_of_1934%3B_obverse.jpg/240px-500_USD_note%3B_series_of_1934%3B_obverse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29120"/>
            <a:ext cx="3568980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avatars.mds.yandex.net/get-zen_doc/1626348/pub_5e88a0ea96544a69b3c56c4c_5e89af74ed5b9b19f3be0e70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6" y="1943138"/>
            <a:ext cx="1912602" cy="2373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Mathew Brady, Portrait of Secretary of the Treasury Salmon P. Chase, officer of the United States government (1860–1865, full version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77" y="1433014"/>
            <a:ext cx="1971692" cy="2225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Рисунок 16" descr="https://upload.wikimedia.org/wikipedia/commons/thumb/8/8a/1000_USD_note%3B_series_of_1934%3B_obverse.jpg/240px-1000_USD_note%3B_series_of_1934%3B_obverse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88" y="4149080"/>
            <a:ext cx="3294112" cy="172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Picture 6" descr="Grover Cleveland - NARA - 518139 (cropped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1839975" cy="2368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Рисунок 18" descr="https://upload.wikimedia.org/wikipedia/commons/thumb/d/d5/American_5000-dollar_bill_%28front%29.jpg/240px-American_5000-dollar_bill_%28front%29.jpg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04" y="5046479"/>
            <a:ext cx="3210632" cy="175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0" name="Picture 8" descr="James Madiso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79" y="1284997"/>
            <a:ext cx="2073241" cy="2521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717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Официальный денежный знак британского фунта.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39300" y="1863641"/>
            <a:ext cx="4634733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000" dirty="0"/>
              <a:t>Знак </a:t>
            </a:r>
            <a:r>
              <a:rPr lang="ru-RU" sz="3000" dirty="0" smtClean="0"/>
              <a:t>фунта £</a:t>
            </a:r>
            <a:r>
              <a:rPr lang="ru-RU" sz="3000" dirty="0"/>
              <a:t> используется как для обозначения фунта стерлингов Великобритании, </a:t>
            </a:r>
            <a:r>
              <a:rPr lang="ru-RU" sz="3000" dirty="0" smtClean="0"/>
              <a:t>так и </a:t>
            </a:r>
            <a:r>
              <a:rPr lang="ru-RU" sz="3000" dirty="0"/>
              <a:t>для  </a:t>
            </a:r>
            <a:r>
              <a:rPr lang="ru-RU" sz="3000" dirty="0" smtClean="0"/>
              <a:t> </a:t>
            </a:r>
            <a:r>
              <a:rPr lang="ru-RU" sz="3000" dirty="0"/>
              <a:t>обозначения одноименных валют.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t="2668" r="21147"/>
          <a:stretch/>
        </p:blipFill>
        <p:spPr bwMode="auto">
          <a:xfrm>
            <a:off x="5091933" y="1628800"/>
            <a:ext cx="3384376" cy="468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5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Официальный денежный знак </a:t>
            </a:r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доллара США</a:t>
            </a:r>
            <a:endParaRPr lang="ru-RU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634733" cy="4733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Знак доллара </a:t>
            </a:r>
            <a:r>
              <a:rPr lang="ru-RU" dirty="0" smtClean="0"/>
              <a:t>используется </a:t>
            </a:r>
            <a:r>
              <a:rPr lang="ru-RU" dirty="0"/>
              <a:t>не только </a:t>
            </a:r>
            <a:r>
              <a:rPr lang="ru-RU" dirty="0" smtClean="0"/>
              <a:t>в США</a:t>
            </a:r>
            <a:r>
              <a:rPr lang="ru-RU" dirty="0"/>
              <a:t>, но и во других </a:t>
            </a:r>
            <a:r>
              <a:rPr lang="ru-RU" dirty="0" smtClean="0"/>
              <a:t>странах</a:t>
            </a:r>
            <a:r>
              <a:rPr lang="ru-RU" dirty="0"/>
              <a:t>, с добавлением к </a:t>
            </a:r>
            <a:r>
              <a:rPr lang="ru-RU" dirty="0" smtClean="0"/>
              <a:t>нему </a:t>
            </a:r>
            <a:r>
              <a:rPr lang="ru-RU" dirty="0"/>
              <a:t> дополнительных </a:t>
            </a:r>
          </a:p>
          <a:p>
            <a:pPr marL="0" indent="0">
              <a:buNone/>
            </a:pPr>
            <a:r>
              <a:rPr lang="ru-RU" dirty="0"/>
              <a:t>букв, указывающих </a:t>
            </a:r>
            <a:r>
              <a:rPr lang="ru-RU" dirty="0" smtClean="0"/>
              <a:t>на принадлежность государству: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к примеру </a:t>
            </a:r>
          </a:p>
          <a:p>
            <a:pPr marL="0" indent="0">
              <a:buNone/>
            </a:pPr>
            <a:r>
              <a:rPr lang="ru-RU" dirty="0"/>
              <a:t>Барбадос – </a:t>
            </a:r>
            <a:r>
              <a:rPr lang="ru-RU" dirty="0" err="1"/>
              <a:t>Bds</a:t>
            </a:r>
            <a:r>
              <a:rPr lang="ru-RU" dirty="0"/>
              <a:t>$, </a:t>
            </a:r>
          </a:p>
          <a:p>
            <a:pPr marL="0" indent="0">
              <a:buNone/>
            </a:pPr>
            <a:r>
              <a:rPr lang="ru-RU" dirty="0"/>
              <a:t>Австралия – А$ или </a:t>
            </a:r>
            <a:r>
              <a:rPr lang="ru-RU" dirty="0" err="1"/>
              <a:t>Au</a:t>
            </a:r>
            <a:r>
              <a:rPr lang="ru-RU" dirty="0"/>
              <a:t>$.</a:t>
            </a:r>
            <a:endParaRPr lang="ru-RU" dirty="0"/>
          </a:p>
        </p:txBody>
      </p:sp>
      <p:pic>
        <p:nvPicPr>
          <p:cNvPr id="5" name="Picture 2" descr="знак доллара, символ доллара, американские деньги - cкачать бесплатно  рендер Деньги и Золото на Artage.i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736304" cy="470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проверить </a:t>
            </a:r>
            <a:r>
              <a:rPr lang="ru-RU" sz="4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подлинность </a:t>
            </a:r>
            <a:r>
              <a:rPr lang="ru-RU" sz="4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банкноты?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Банкноты отпечатаны на специальной бумаге </a:t>
            </a:r>
            <a:endParaRPr lang="ru-RU" sz="2800" dirty="0" smtClean="0"/>
          </a:p>
          <a:p>
            <a:r>
              <a:rPr lang="ru-RU" sz="2800" dirty="0" smtClean="0"/>
              <a:t>с </a:t>
            </a:r>
            <a:r>
              <a:rPr lang="ru-RU" sz="2800" dirty="0"/>
              <a:t>рельефной </a:t>
            </a:r>
            <a:r>
              <a:rPr lang="ru-RU" sz="2800" dirty="0" smtClean="0"/>
              <a:t>печатью</a:t>
            </a:r>
          </a:p>
          <a:p>
            <a:r>
              <a:rPr lang="ru-RU" sz="2800" dirty="0" smtClean="0"/>
              <a:t>металлической нитью</a:t>
            </a:r>
          </a:p>
          <a:p>
            <a:r>
              <a:rPr lang="ru-RU" sz="2800" dirty="0" smtClean="0"/>
              <a:t>водяным знаком</a:t>
            </a:r>
          </a:p>
          <a:p>
            <a:r>
              <a:rPr lang="ru-RU" sz="2800" dirty="0" smtClean="0"/>
              <a:t>голограммой </a:t>
            </a:r>
            <a:r>
              <a:rPr lang="ru-RU" sz="2800" dirty="0"/>
              <a:t>и т.д.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/>
        </p:blipFill>
        <p:spPr bwMode="auto">
          <a:xfrm>
            <a:off x="3203848" y="4221088"/>
            <a:ext cx="5651500" cy="139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5"/>
          <a:stretch/>
        </p:blipFill>
        <p:spPr bwMode="auto">
          <a:xfrm>
            <a:off x="179513" y="5036123"/>
            <a:ext cx="5688631" cy="150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0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Пластиковый британский фунт стерлинга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/>
              <a:t>Первая </a:t>
            </a:r>
            <a:r>
              <a:rPr lang="ru-RU" sz="4000" dirty="0"/>
              <a:t>пластиковая </a:t>
            </a:r>
            <a:r>
              <a:rPr lang="ru-RU" sz="4000" dirty="0" smtClean="0"/>
              <a:t>купюра будет в 5 фунтов с </a:t>
            </a:r>
            <a:r>
              <a:rPr lang="ru-RU" sz="4000" dirty="0"/>
              <a:t>изображением </a:t>
            </a:r>
            <a:r>
              <a:rPr lang="ru-RU" sz="4000" dirty="0" smtClean="0"/>
              <a:t>Уинстона </a:t>
            </a:r>
            <a:r>
              <a:rPr lang="ru-RU" sz="4000" dirty="0"/>
              <a:t>Черчилля.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5"/>
          <a:stretch/>
        </p:blipFill>
        <p:spPr bwMode="auto">
          <a:xfrm>
            <a:off x="4067944" y="3501008"/>
            <a:ext cx="4367168" cy="260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3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Портрет женщины</a:t>
            </a:r>
            <a:endParaRPr lang="ru-RU" sz="4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248472" cy="5069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dirty="0" smtClean="0"/>
              <a:t>В 2020 </a:t>
            </a:r>
            <a:r>
              <a:rPr lang="ru-RU" sz="5100" dirty="0"/>
              <a:t>году Минфин </a:t>
            </a:r>
          </a:p>
          <a:p>
            <a:pPr marL="0" indent="0">
              <a:buNone/>
            </a:pPr>
            <a:r>
              <a:rPr lang="ru-RU" sz="5100" dirty="0"/>
              <a:t>планировал выпуск </a:t>
            </a:r>
          </a:p>
          <a:p>
            <a:pPr marL="0" indent="0">
              <a:buNone/>
            </a:pPr>
            <a:r>
              <a:rPr lang="ru-RU" sz="5100" dirty="0"/>
              <a:t>обновленной «десятки» с</a:t>
            </a:r>
          </a:p>
          <a:p>
            <a:pPr marL="0" indent="0">
              <a:buNone/>
            </a:pPr>
            <a:r>
              <a:rPr lang="ru-RU" sz="5100" dirty="0"/>
              <a:t> женским лицом. Выпуск </a:t>
            </a:r>
          </a:p>
          <a:p>
            <a:pPr marL="0" indent="0">
              <a:buNone/>
            </a:pPr>
            <a:r>
              <a:rPr lang="ru-RU" sz="5100" dirty="0"/>
              <a:t>хотели приурочить к 100-</a:t>
            </a:r>
          </a:p>
          <a:p>
            <a:pPr marL="0" indent="0">
              <a:buNone/>
            </a:pPr>
            <a:r>
              <a:rPr lang="ru-RU" sz="5100" dirty="0" err="1"/>
              <a:t>летию</a:t>
            </a:r>
            <a:r>
              <a:rPr lang="ru-RU" sz="5100" dirty="0"/>
              <a:t> со дня принятия </a:t>
            </a:r>
          </a:p>
          <a:p>
            <a:pPr marL="0" indent="0">
              <a:buNone/>
            </a:pPr>
            <a:r>
              <a:rPr lang="ru-RU" sz="5100" dirty="0"/>
              <a:t>конституционной поправки,</a:t>
            </a:r>
          </a:p>
          <a:p>
            <a:pPr marL="0" indent="0">
              <a:buNone/>
            </a:pPr>
            <a:r>
              <a:rPr lang="ru-RU" sz="5100" dirty="0"/>
              <a:t> наделившей женщин </a:t>
            </a:r>
          </a:p>
          <a:p>
            <a:pPr marL="0" indent="0">
              <a:buNone/>
            </a:pPr>
            <a:r>
              <a:rPr lang="ru-RU" sz="5100" dirty="0"/>
              <a:t>правом </a:t>
            </a:r>
            <a:r>
              <a:rPr lang="ru-RU" sz="5100" dirty="0" smtClean="0"/>
              <a:t>голоса</a:t>
            </a:r>
            <a:endParaRPr lang="ru-RU" sz="5100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412776"/>
            <a:ext cx="3334801" cy="4176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5096941" y="587727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Гарриет Табмен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1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283968" cy="104033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</a:t>
            </a:r>
            <a:r>
              <a:rPr lang="ru-RU" sz="360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появился стерлинг</a:t>
            </a:r>
            <a:r>
              <a:rPr lang="ru-RU" sz="360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1679" y="332656"/>
            <a:ext cx="5111750" cy="58531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268760"/>
            <a:ext cx="3609529" cy="547260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2400" dirty="0"/>
              <a:t>В 775 г. в Саксонских государствах выпускали серебряные монеты носившие название «стерлинг». Крупные платежи осуществлялись в «фунтах </a:t>
            </a:r>
            <a:r>
              <a:rPr lang="ru-RU" sz="2400" dirty="0" err="1"/>
              <a:t>серебрянных</a:t>
            </a:r>
            <a:r>
              <a:rPr lang="ru-RU" sz="2400" dirty="0"/>
              <a:t> монет, стерлингов». Позже фраза сократилась до «фунты стерлинги».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5"/>
          <a:stretch/>
        </p:blipFill>
        <p:spPr bwMode="auto">
          <a:xfrm>
            <a:off x="3779912" y="0"/>
            <a:ext cx="4191539" cy="4183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8155" r="3333" b="14519"/>
          <a:stretch/>
        </p:blipFill>
        <p:spPr bwMode="auto">
          <a:xfrm>
            <a:off x="5580112" y="3068960"/>
            <a:ext cx="3563887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5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4762872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</a:t>
            </a:r>
            <a:r>
              <a:rPr lang="ru-RU" sz="400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появился </a:t>
            </a:r>
            <a:r>
              <a:rPr lang="ru-RU" sz="400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доллар?</a:t>
            </a:r>
            <a:endParaRPr lang="ru-RU" sz="400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692696"/>
            <a:ext cx="3670110" cy="1944793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99592" y="2852936"/>
            <a:ext cx="7632848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С началом Войны за независимость 13 британских</a:t>
            </a:r>
          </a:p>
          <a:p>
            <a:pPr marL="0" indent="0">
              <a:buNone/>
            </a:pPr>
            <a:r>
              <a:rPr lang="ru-RU" sz="2400" dirty="0" smtClean="0"/>
              <a:t> колоний отказались от фунта стерлингов и объявили его </a:t>
            </a:r>
          </a:p>
          <a:p>
            <a:pPr marL="0" indent="0">
              <a:buNone/>
            </a:pPr>
            <a:r>
              <a:rPr lang="ru-RU" sz="2400" dirty="0" smtClean="0"/>
              <a:t>вне закона. После  победы Соединенных Штатов новая </a:t>
            </a:r>
          </a:p>
          <a:p>
            <a:pPr marL="0" indent="0">
              <a:buNone/>
            </a:pPr>
            <a:r>
              <a:rPr lang="ru-RU" sz="2400" dirty="0" smtClean="0"/>
              <a:t>страна задумалась о запуске собственной денежной </a:t>
            </a:r>
          </a:p>
          <a:p>
            <a:pPr marL="0" indent="0">
              <a:buNone/>
            </a:pPr>
            <a:r>
              <a:rPr lang="ru-RU" sz="2400" dirty="0" smtClean="0"/>
              <a:t>системы. 6 июня 1785 года конгресс США принял </a:t>
            </a:r>
          </a:p>
          <a:p>
            <a:pPr marL="0" indent="0">
              <a:buNone/>
            </a:pPr>
            <a:r>
              <a:rPr lang="ru-RU" sz="2400" dirty="0" smtClean="0"/>
              <a:t>решение заменить английские фунты собственной </a:t>
            </a:r>
          </a:p>
          <a:p>
            <a:pPr marL="0" indent="0">
              <a:buNone/>
            </a:pPr>
            <a:r>
              <a:rPr lang="ru-RU" sz="2400" dirty="0" smtClean="0"/>
              <a:t>монетой — американским долларом.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563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ИЗВЕСТНЫЕ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 НА БРИТАНСКИХ КУПЮРАХ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54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6" y="1300483"/>
            <a:ext cx="4336876" cy="433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6"/>
          <a:stretch/>
        </p:blipFill>
        <p:spPr bwMode="auto">
          <a:xfrm>
            <a:off x="3779912" y="1242686"/>
            <a:ext cx="5247456" cy="2595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69130"/>
            <a:ext cx="5166349" cy="3147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0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373216"/>
            <a:ext cx="34198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3655" y="-258670"/>
            <a:ext cx="148309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£</a:t>
            </a: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5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/>
          <a:stretch/>
        </p:blipFill>
        <p:spPr bwMode="auto">
          <a:xfrm>
            <a:off x="323528" y="308845"/>
            <a:ext cx="2140564" cy="2644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2" y="4225634"/>
            <a:ext cx="2897814" cy="1502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72" y="1297302"/>
            <a:ext cx="1855267" cy="2644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956" y="3025305"/>
            <a:ext cx="259370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Артур Уэсли Веллингтон </a:t>
            </a:r>
            <a:endParaRPr lang="ru-RU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1583" y="3942044"/>
            <a:ext cx="2107244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Элизабет </a:t>
            </a:r>
            <a:endParaRPr lang="ru-RU" sz="36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Фрай </a:t>
            </a:r>
            <a:endParaRPr lang="ru-RU" sz="36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0686" y="5142372"/>
            <a:ext cx="3029037" cy="144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8845"/>
            <a:ext cx="2021974" cy="2644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67822" y="3030226"/>
            <a:ext cx="243073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Джордж </a:t>
            </a:r>
            <a:endParaRPr lang="ru-RU" sz="36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Стефенсон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22" y="4230555"/>
            <a:ext cx="2632522" cy="13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4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656" y="116632"/>
            <a:ext cx="8229600" cy="1143000"/>
          </a:xfrm>
        </p:spPr>
        <p:txBody>
          <a:bodyPr/>
          <a:lstStyle/>
          <a:p>
            <a:r>
              <a:rPr lang="ru-RU" dirty="0" smtClean="0"/>
              <a:t>$1 И 2 И  5</a:t>
            </a:r>
            <a:endParaRPr lang="ru-RU" dirty="0"/>
          </a:p>
        </p:txBody>
      </p:sp>
      <p:pic>
        <p:nvPicPr>
          <p:cNvPr id="3" name="Рисунок 2" descr="US $1 obverse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0" y="4365104"/>
            <a:ext cx="3459832" cy="218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US $2 bill obverse series 2003 A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77072"/>
            <a:ext cx="3731468" cy="208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US $5 Series 2006 obverse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16" y="4668000"/>
            <a:ext cx="3836640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s://interesnyefakty.org/wp-content/uploads/dzhordzh-vashington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2282134" cy="2955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://i.mycdn.me/i?r=AzEPZsRbOZEKgBhR0XGMT1RkGZuRCRMpb3SleCpAdOPZvaaKTM5SRkZCeTgDn6uOy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266429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https://pbs.twimg.com/media/EQjgilWXYAEOVa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1138281"/>
            <a:ext cx="2327520" cy="3082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3734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184"/>
            <a:ext cx="2543175" cy="3190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7348"/>
            <a:ext cx="2331478" cy="310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79" y="895207"/>
            <a:ext cx="2376264" cy="3073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4454" y="-387424"/>
            <a:ext cx="242245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£10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433" y="3338822"/>
            <a:ext cx="2849178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Флоренс</a:t>
            </a:r>
            <a:endParaRPr lang="ru-RU" sz="36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Найтингейл</a:t>
            </a:r>
            <a:endParaRPr lang="ru-RU" sz="36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1331" y="3968508"/>
            <a:ext cx="191885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Чарльз </a:t>
            </a:r>
            <a:r>
              <a:rPr lang="ru-RU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</a:p>
          <a:p>
            <a:r>
              <a:rPr lang="ru-RU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Дарвин</a:t>
            </a:r>
            <a:endParaRPr lang="ru-RU" sz="36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681" y="3412059"/>
            <a:ext cx="227799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Чарльз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Диккенс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8817" r="4132" b="9837"/>
          <a:stretch/>
        </p:blipFill>
        <p:spPr bwMode="auto">
          <a:xfrm>
            <a:off x="96433" y="4655385"/>
            <a:ext cx="2698262" cy="135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34" y="5065027"/>
            <a:ext cx="3224753" cy="171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88" y="4568672"/>
            <a:ext cx="2935412" cy="154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8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ru-RU" dirty="0" smtClean="0"/>
              <a:t>$10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48736" y="4280892"/>
            <a:ext cx="3240360" cy="17526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Александр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Гамильтон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US $10 Series 2004 reverse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65104"/>
            <a:ext cx="460851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US10dollarbill-Series 2004A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248472" cy="237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://www.neisgroup.com/New/artists/p7IGM_images/fullsize/Alexander-Hamilton_f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0678"/>
            <a:ext cx="3744416" cy="288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396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8842"/>
          <a:stretch/>
        </p:blipFill>
        <p:spPr bwMode="auto">
          <a:xfrm>
            <a:off x="4445647" y="4833076"/>
            <a:ext cx="2504304" cy="132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5143"/>
          <a:stretch/>
        </p:blipFill>
        <p:spPr bwMode="auto">
          <a:xfrm>
            <a:off x="182606" y="1133982"/>
            <a:ext cx="1801091" cy="2594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1864" y="3742148"/>
            <a:ext cx="1883783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Майкл </a:t>
            </a:r>
            <a:endParaRPr lang="ru-RU" sz="28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Фарадей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r="5945"/>
          <a:stretch/>
        </p:blipFill>
        <p:spPr bwMode="auto">
          <a:xfrm>
            <a:off x="2561864" y="1157919"/>
            <a:ext cx="1764714" cy="2594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91" y="1157919"/>
            <a:ext cx="1623361" cy="262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r="4611"/>
          <a:stretch/>
        </p:blipFill>
        <p:spPr bwMode="auto">
          <a:xfrm>
            <a:off x="6871855" y="1157919"/>
            <a:ext cx="1774964" cy="2549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728586"/>
            <a:ext cx="1783867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Уильям </a:t>
            </a:r>
            <a:endParaRPr lang="ru-RU" sz="28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Шекспир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6589" y="3752523"/>
            <a:ext cx="228242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Эдвард </a:t>
            </a:r>
            <a:r>
              <a:rPr lang="ru-RU" sz="28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Элгар</a:t>
            </a:r>
            <a:endParaRPr lang="ru-RU" sz="2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71855" y="3682419"/>
            <a:ext cx="191430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Адам Смит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4797152"/>
            <a:ext cx="2728574" cy="139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7815" r="8501" b="15875"/>
          <a:stretch/>
        </p:blipFill>
        <p:spPr bwMode="auto">
          <a:xfrm>
            <a:off x="2362526" y="5451315"/>
            <a:ext cx="2808312" cy="140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598" r="5520" b="15183"/>
          <a:stretch/>
        </p:blipFill>
        <p:spPr bwMode="auto">
          <a:xfrm>
            <a:off x="6399552" y="5471206"/>
            <a:ext cx="2664296" cy="133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5847" y="-312568"/>
            <a:ext cx="19014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/>
              <a:t>£20</a:t>
            </a:r>
          </a:p>
        </p:txBody>
      </p:sp>
    </p:spTree>
    <p:extLst>
      <p:ext uri="{BB962C8B-B14F-4D97-AF65-F5344CB8AC3E}">
        <p14:creationId xmlns:p14="http://schemas.microsoft.com/office/powerpoint/2010/main" val="15972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219</Words>
  <Application>Microsoft Office PowerPoint</Application>
  <PresentationFormat>Экран (4:3)</PresentationFormat>
  <Paragraphs>84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 Денежная система Великобритании и США</vt:lpstr>
      <vt:lpstr>Как появился стерлинг?</vt:lpstr>
      <vt:lpstr>Как появился доллар?</vt:lpstr>
      <vt:lpstr>ИЗВЕСТНЫЕ ЛЮДИ НА БРИТАНСКИХ КУПЮРАХ</vt:lpstr>
      <vt:lpstr>Презентация PowerPoint</vt:lpstr>
      <vt:lpstr>$1 И 2 И  5</vt:lpstr>
      <vt:lpstr>Презентация PowerPoint</vt:lpstr>
      <vt:lpstr>$10</vt:lpstr>
      <vt:lpstr>Презентация PowerPoint</vt:lpstr>
      <vt:lpstr>$20</vt:lpstr>
      <vt:lpstr>Презентация PowerPoint</vt:lpstr>
      <vt:lpstr>$50 И 100</vt:lpstr>
      <vt:lpstr>$ 500 1000 5000 10 000</vt:lpstr>
      <vt:lpstr>Официальный денежный знак британского фунта.</vt:lpstr>
      <vt:lpstr>Официальный денежный знак доллара США</vt:lpstr>
      <vt:lpstr>Как проверить подлинность банкноты?</vt:lpstr>
      <vt:lpstr>Пластиковый британский фунт стерлинга </vt:lpstr>
      <vt:lpstr>Портрет женщины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пк</cp:lastModifiedBy>
  <cp:revision>53</cp:revision>
  <dcterms:created xsi:type="dcterms:W3CDTF">2019-03-15T01:02:07Z</dcterms:created>
  <dcterms:modified xsi:type="dcterms:W3CDTF">2024-10-29T11:55:43Z</dcterms:modified>
</cp:coreProperties>
</file>