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70" r:id="rId5"/>
    <p:sldId id="272" r:id="rId6"/>
    <p:sldId id="275" r:id="rId7"/>
    <p:sldId id="274" r:id="rId8"/>
    <p:sldId id="262" r:id="rId9"/>
    <p:sldId id="277" r:id="rId10"/>
    <p:sldId id="269" r:id="rId11"/>
    <p:sldId id="268" r:id="rId12"/>
    <p:sldId id="273" r:id="rId13"/>
    <p:sldId id="266" r:id="rId14"/>
    <p:sldId id="263" r:id="rId15"/>
    <p:sldId id="276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-72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4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0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1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5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3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7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4E11-4536-4B5F-9E73-448A07519AA0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12F87-E259-4FE6-8836-54E35119B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3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xiaomi-smarthome.ru/tester-vody-xiaomi/" TargetMode="External"/><Relationship Id="rId2" Type="http://schemas.openxmlformats.org/officeDocument/2006/relationships/hyperlink" Target="https://www.youtube.com/watch?v=Dm245AUDTy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mosvodokanal.ru/about/museum.php" TargetMode="External"/><Relationship Id="rId4" Type="http://schemas.openxmlformats.org/officeDocument/2006/relationships/hyperlink" Target="https://www.mosvodokanal.ru/forpeople/waterquality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296" y="1331619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воды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реки до водопроводного крана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класса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Вахнина Софья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Андреева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Сергеевна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457" y="230188"/>
            <a:ext cx="1127858" cy="112785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96162" y="2461980"/>
            <a:ext cx="7463393" cy="3492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6436" y="626394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Москва, </a:t>
            </a:r>
            <a:r>
              <a:rPr lang="ru-RU" dirty="0" smtClean="0"/>
              <a:t>2023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28912" y="644110"/>
            <a:ext cx="4267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ГБОУ Центр образования  школа №2000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6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956" y="203681"/>
            <a:ext cx="10539761" cy="13115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5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фильтр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1088"/>
            <a:ext cx="79935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Воспроизведем процессы, которые происходят в Сорбционном Фильтре (Рисунок 2-07) и Песчаном фильтре (Рисунок 2-05).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и активированный уголь используют для очистки и обеззараживания воды. Песок задерживает крупные частицы, а уголь, благодаря своей пористой структуре, впитывает вредные примеси (хлор, соли тяжелых металлов). Фильтрованная бумага удерживает более мелкие частицы -то, что пропустили песок и уголь. Для наглядности процесса возьмем мутную воду с растворенной в ней известью. Вода после фильтрации стала прозрачной.</a:t>
            </a:r>
          </a:p>
          <a:p>
            <a:pPr marL="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766" y="2025573"/>
            <a:ext cx="3073336" cy="265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11539"/>
            <a:ext cx="8397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можно очистить с помощью песка, активированного угля и фильтров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58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63" y="190722"/>
            <a:ext cx="10998292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5 Измерение качества вода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522" y="1328047"/>
            <a:ext cx="107431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прибора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Тестер воды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Xiaomi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TDS pen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измерим уровень содержания растворенных твердых веществ и сравним с таблицей.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TDS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переводится как «Всего Растворенных Солей». Единицы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переводе «Частиц На Миллион». Этот показатель говорит о том, сколько миллиграмм растворенных частиц на 1 литр воды (1ppm = 1 мг/л).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Возьмем воду из Москва-реки, водопроводную, бутилированную воду, из фильтра и кипяченую.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164" y="3030086"/>
            <a:ext cx="6096000" cy="30670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96044"/>
              </p:ext>
            </p:extLst>
          </p:nvPr>
        </p:nvGraphicFramePr>
        <p:xfrm>
          <a:off x="732834" y="3316471"/>
          <a:ext cx="483409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493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Растворенные в воде частицы (</a:t>
                      </a:r>
                      <a:r>
                        <a:rPr lang="en-US" dirty="0" smtClean="0"/>
                        <a:t>ppm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Москва-река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Водопроводная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Фильтрованная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Бутилированная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Кипяченная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111" y="6109240"/>
            <a:ext cx="918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Все виды воды, взятые для опыта пригодны для питья, кроме воды из Москва-реки.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нкетирование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646" y="1239020"/>
            <a:ext cx="8963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анкетирование 21 ученика класса 3-Т, чтобы узнать какую воду они пьют.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представлены в таблице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88646" y="1817877"/>
            <a:ext cx="269118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Какую воду вы пьёте?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2105" y="3136738"/>
            <a:ext cx="84992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Что вы думаете о качестве питьевой воды в нашем городе?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34803"/>
              </p:ext>
            </p:extLst>
          </p:nvPr>
        </p:nvGraphicFramePr>
        <p:xfrm>
          <a:off x="988646" y="3578800"/>
          <a:ext cx="6936156" cy="83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39"/>
                <a:gridCol w="1734039"/>
                <a:gridCol w="1734039"/>
                <a:gridCol w="173403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изкое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ысокое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оответствует 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Затрудняюсь ответить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3938"/>
              </p:ext>
            </p:extLst>
          </p:nvPr>
        </p:nvGraphicFramePr>
        <p:xfrm>
          <a:off x="988647" y="5054185"/>
          <a:ext cx="6936153" cy="83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051"/>
                <a:gridCol w="2312051"/>
                <a:gridCol w="231205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Затрудняюсь ответить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988644" y="4546306"/>
            <a:ext cx="59268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определить качество воды, попробовав ее?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36887"/>
              </p:ext>
            </p:extLst>
          </p:nvPr>
        </p:nvGraphicFramePr>
        <p:xfrm>
          <a:off x="988644" y="2245931"/>
          <a:ext cx="8128000" cy="83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ырую 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воду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ипячёную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утилированную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Фильтрованную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Затрудняюсь ответить</a:t>
                      </a:r>
                    </a:p>
                    <a:p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1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Слепая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57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проверить действительно ли можно определить качество воды по вкусу как решило большинство учеников нашего класса при анкетировании.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мы попросили учеников класса 3-Т попробовать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воды: бутилированную,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 и кипяченую.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вид воды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наливаем в стаканчик. Опрашиваемый не видит, какую воду 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налили и определяет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представлен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10408"/>
              </p:ext>
            </p:extLst>
          </p:nvPr>
        </p:nvGraphicFramePr>
        <p:xfrm>
          <a:off x="921166" y="2981386"/>
          <a:ext cx="9360258" cy="193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86"/>
                <a:gridCol w="2124425"/>
                <a:gridCol w="2478471"/>
                <a:gridCol w="1637276"/>
              </a:tblGrid>
              <a:tr h="645434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Приняли участие </a:t>
                      </a:r>
                      <a:r>
                        <a:rPr lang="ru-RU" smtClean="0"/>
                        <a:t>в дегустации 19</a:t>
                      </a:r>
                      <a:r>
                        <a:rPr lang="ru-RU" baseline="0" smtClean="0"/>
                        <a:t>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Фильтрованная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Бутилированная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Кипяченная</a:t>
                      </a:r>
                      <a:endParaRPr lang="ru-RU" dirty="0"/>
                    </a:p>
                  </a:txBody>
                  <a:tcPr/>
                </a:tc>
              </a:tr>
              <a:tr h="645434">
                <a:tc>
                  <a:txBody>
                    <a:bodyPr/>
                    <a:lstStyle/>
                    <a:p>
                      <a:r>
                        <a:rPr lang="ru-RU" smtClean="0"/>
                        <a:t>Правильно</a:t>
                      </a:r>
                      <a:r>
                        <a:rPr lang="ru-RU" baseline="0" smtClean="0"/>
                        <a:t> определили тип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645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Неправильно</a:t>
                      </a:r>
                      <a:r>
                        <a:rPr lang="ru-RU" baseline="0" smtClean="0"/>
                        <a:t> определили тип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0088" y="5545993"/>
            <a:ext cx="825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определить по вкусу, по запаху и по цвету источник воды не удалось большинству опрашиваемых.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Заключительные выводы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3337" y="1438507"/>
            <a:ext cx="73486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на то, что больше половины моих одноклассников были уверены, что смогут определить качество воды попробовав ее, эксперимент показал обратное. Значит , выбирать какую воду пить надо используя научные методы. Я убедилась, что вода, до того как попадает к нам домой проходит несколько ступеней очистки. В результате опытов я могу сказать, что водопроводная вода в г. Москве пригодна для питья. Это подтверждает справка, полученная на сайте Мосводоканала о качестве воды в г. Москве.</a:t>
            </a:r>
            <a:r>
              <a:rPr lang="ru-RU" dirty="0"/>
              <a:t> Директор Западной станции водоподготовки Андрей Владимирович Смирнов </a:t>
            </a:r>
            <a:r>
              <a:rPr lang="ru-RU" dirty="0" smtClean="0"/>
              <a:t>утверждает: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К </a:t>
            </a:r>
            <a:r>
              <a:rPr lang="ru-RU" dirty="0"/>
              <a:t>примеру, технология обратного осмоса полностью убирает все соли, лишая воду полезных веществ. У</a:t>
            </a:r>
            <a:r>
              <a:rPr lang="ru-RU" dirty="0" smtClean="0"/>
              <a:t>верен, что вода, которая течет у москвичей из-под крана, намного </a:t>
            </a:r>
            <a:r>
              <a:rPr lang="ru-RU" dirty="0"/>
              <a:t>полезнее бутилированной</a:t>
            </a:r>
            <a:r>
              <a:rPr lang="ru-RU" dirty="0" smtClean="0"/>
              <a:t>.»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опрошенных мною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одноклассников употребляют фильтрованную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кипяченую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воду. </a:t>
            </a:r>
            <a:endParaRPr lang="ru-RU" dirty="0"/>
          </a:p>
          <a:p>
            <a:r>
              <a:rPr lang="ru-RU" dirty="0"/>
              <a:t>Вам решать, какую воду </a:t>
            </a:r>
            <a:r>
              <a:rPr lang="ru-RU" dirty="0" smtClean="0"/>
              <a:t>употреблять, </a:t>
            </a:r>
            <a:r>
              <a:rPr lang="ru-RU" dirty="0"/>
              <a:t>но я убедилась, что водопроводная вода в Москве пригодна для питья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воды в районах Москвы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81020"/>
            <a:ext cx="303501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289" y="2036377"/>
            <a:ext cx="3121491" cy="4441670"/>
          </a:xfrm>
          <a:prstGeom prst="rect">
            <a:avLst/>
          </a:prstGeom>
        </p:spPr>
      </p:pic>
      <p:pic>
        <p:nvPicPr>
          <p:cNvPr id="1026" name="Picture 2" descr="tiles?l=map&amp;v=23.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iles?l=map&amp;v=23.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les?l=map&amp;v=23.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iles?l=map&amp;v=23.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les?l=map&amp;v=23.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iles?l=map&amp;v=23.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les?l=map&amp;v=23.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les?l=map&amp;v=23.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les?l=map&amp;v=23.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tiles?l=map&amp;v=23.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iles?l=map&amp;v=23.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tiles?l=map&amp;v=23.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iles?l=map&amp;v=23.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tiles?l=map&amp;v=23.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iles?l=map&amp;v=23.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</a:t>
            </a:r>
            <a:r>
              <a:rPr lang="ru-RU" dirty="0" smtClean="0"/>
              <a:t>литературы и другие источники информации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Варвара </a:t>
            </a:r>
            <a:r>
              <a:rPr lang="ru-RU" dirty="0" err="1" smtClean="0"/>
              <a:t>Леднева</a:t>
            </a:r>
            <a:r>
              <a:rPr lang="ru-RU" dirty="0" smtClean="0"/>
              <a:t> «Путешествие воды через Москву»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www.youtube.com/watch?v=Dm245AUDTyQ</a:t>
            </a:r>
            <a:endParaRPr lang="en-US" dirty="0"/>
          </a:p>
          <a:p>
            <a:r>
              <a:rPr lang="ru-RU" dirty="0" smtClean="0"/>
              <a:t>Юный </a:t>
            </a:r>
            <a:r>
              <a:rPr lang="ru-RU" dirty="0"/>
              <a:t>химик. 145 опытов с веществами. </a:t>
            </a:r>
            <a:r>
              <a:rPr lang="en-US" dirty="0" smtClean="0"/>
              <a:t>www.nau-ra.ru</a:t>
            </a:r>
            <a:endParaRPr lang="en-US" dirty="0"/>
          </a:p>
          <a:p>
            <a:r>
              <a:rPr lang="en-US" dirty="0">
                <a:hlinkClick r:id="rId3"/>
              </a:rPr>
              <a:t>https://xiaomi-smarthome.ru/tester-vody-xiaomi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Справка о качестве воды в г. Москве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www.mosvodokanal.ru/forpeople/waterquality.php</a:t>
            </a:r>
            <a:endParaRPr lang="ru-RU" dirty="0" smtClean="0"/>
          </a:p>
          <a:p>
            <a:r>
              <a:rPr lang="ru-RU" dirty="0"/>
              <a:t>Через озон, песок и уголь: как вода из Москвы-реки становится питьевой / Новости города / Сайт </a:t>
            </a:r>
            <a:r>
              <a:rPr lang="ru-RU" dirty="0" smtClean="0"/>
              <a:t>Москвы </a:t>
            </a:r>
          </a:p>
          <a:p>
            <a:r>
              <a:rPr lang="en-US" dirty="0" smtClean="0"/>
              <a:t>https</a:t>
            </a:r>
            <a:r>
              <a:rPr lang="en-US" dirty="0"/>
              <a:t>://www.mos.ru/news/item/77186073</a:t>
            </a:r>
            <a:r>
              <a:rPr lang="en-US" dirty="0" smtClean="0"/>
              <a:t>/</a:t>
            </a:r>
            <a:endParaRPr lang="ru-RU" dirty="0"/>
          </a:p>
          <a:p>
            <a:endParaRPr lang="ru-RU" dirty="0" smtClean="0"/>
          </a:p>
          <a:p>
            <a:pPr lvl="7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www.mosvodokanal.ru/about/museum.php</a:t>
            </a:r>
            <a:endParaRPr lang="ru-RU" dirty="0" smtClean="0"/>
          </a:p>
          <a:p>
            <a:pPr lvl="7"/>
            <a:r>
              <a:rPr lang="ru-RU" dirty="0" smtClean="0"/>
              <a:t>Что </a:t>
            </a:r>
            <a:r>
              <a:rPr lang="ru-RU" dirty="0"/>
              <a:t>было нужно, чтобы в каждом московском доме появилась вода? Об этом рассказывает заведующая Музея воды АО "Мосводоканал" Оксана </a:t>
            </a:r>
            <a:r>
              <a:rPr lang="ru-RU" dirty="0" err="1"/>
              <a:t>Божнева</a:t>
            </a:r>
            <a:r>
              <a:rPr lang="ru-RU" dirty="0"/>
              <a:t>.</a:t>
            </a:r>
            <a:endParaRPr lang="ru-RU" dirty="0" smtClean="0"/>
          </a:p>
          <a:p>
            <a:pPr lvl="7"/>
            <a:endParaRPr lang="ru-RU" dirty="0"/>
          </a:p>
          <a:p>
            <a:pPr lvl="7"/>
            <a:endParaRPr lang="ru-RU" dirty="0" smtClean="0"/>
          </a:p>
          <a:p>
            <a:pPr marL="3200400" lvl="7" indent="0">
              <a:buNone/>
            </a:pPr>
            <a:endParaRPr lang="ru-RU" dirty="0"/>
          </a:p>
          <a:p>
            <a:pPr marL="3200400" lvl="7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94" y="4877511"/>
            <a:ext cx="1893554" cy="129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smtClean="0"/>
              <a:t>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/>
              <a:t>1.	Титульный лист</a:t>
            </a:r>
          </a:p>
          <a:p>
            <a:r>
              <a:rPr lang="ru-RU"/>
              <a:t>2.	Содержание</a:t>
            </a:r>
          </a:p>
          <a:p>
            <a:r>
              <a:rPr lang="ru-RU"/>
              <a:t>3.	О проекте</a:t>
            </a:r>
          </a:p>
          <a:p>
            <a:r>
              <a:rPr lang="ru-RU"/>
              <a:t>4.	Как вода приходит в дом. Водопровод</a:t>
            </a:r>
          </a:p>
          <a:p>
            <a:r>
              <a:rPr lang="ru-RU"/>
              <a:t>5.	Система очистки природных вод</a:t>
            </a:r>
          </a:p>
          <a:p>
            <a:r>
              <a:rPr lang="ru-RU"/>
              <a:t>6.	Опыт1. Качество воды в Москва-реки</a:t>
            </a:r>
          </a:p>
          <a:p>
            <a:r>
              <a:rPr lang="ru-RU"/>
              <a:t>7.	Опыт 2. Адсорбция</a:t>
            </a:r>
          </a:p>
          <a:p>
            <a:r>
              <a:rPr lang="ru-RU"/>
              <a:t>8.	Опыт 3. Очистка воды от взвесей</a:t>
            </a:r>
          </a:p>
          <a:p>
            <a:r>
              <a:rPr lang="ru-RU"/>
              <a:t>9.	Опыт 4 Озоносорбция</a:t>
            </a:r>
          </a:p>
          <a:p>
            <a:r>
              <a:rPr lang="ru-RU"/>
              <a:t>10.	Опыт 5 Как работает фильтр</a:t>
            </a:r>
          </a:p>
          <a:p>
            <a:r>
              <a:rPr lang="ru-RU"/>
              <a:t>11.	Опыт 5 Измерение качества вода прибором.</a:t>
            </a:r>
          </a:p>
          <a:p>
            <a:r>
              <a:rPr lang="ru-RU"/>
              <a:t>12.	Анкетирование</a:t>
            </a:r>
          </a:p>
          <a:p>
            <a:r>
              <a:rPr lang="ru-RU"/>
              <a:t>13.	Эксперимент Слепая дегустация</a:t>
            </a:r>
          </a:p>
          <a:p>
            <a:r>
              <a:rPr lang="ru-RU"/>
              <a:t>14.	Заключительные выводы</a:t>
            </a:r>
          </a:p>
          <a:p>
            <a:r>
              <a:rPr lang="ru-RU"/>
              <a:t>15.	Качество воды в районах Москвы</a:t>
            </a:r>
          </a:p>
          <a:p>
            <a:r>
              <a:rPr lang="ru-RU"/>
              <a:t>16.	Список литературы и другие источники информации</a:t>
            </a:r>
          </a:p>
          <a:p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18"/>
            <a:ext cx="10515600" cy="1325563"/>
          </a:xfrm>
        </p:spPr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92540" y="1008300"/>
            <a:ext cx="10515600" cy="510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воды, которую мы пьем.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Водопроводная вода в г. Москве непригодна для питья без очистки.</a:t>
            </a:r>
          </a:p>
          <a:p>
            <a:pPr fontAlgn="base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откуда поступает вода в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методы очистки воды используются в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водоснабжении.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по очистке воды и оценить результаты с помощью специального прибора.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воды, которую мы пьем, влияет на наше здоровье.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использовались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эксперимент, опыты и анкетирование.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вода приходит в дом. Водопровод.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3F48CC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6483"/>
            <a:ext cx="7642412" cy="3159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733" y="3853783"/>
            <a:ext cx="9371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начинается с водозабора. Вода из реки поднимается насосами и направляется на станции водоочистки.  Станций водоподготовки 4: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Восточная, Северная и Западная. Речная вода по огромным трубам 2 метра в диаметре поступает в смеситель, где в воду добавляют коагулянт,  чтобы частицы грязи слипались между собой. Теперь в отстойник. Вода движется в нем медленно и частицы грязи оседают на дно. Озоносорбция – процесс очистки с помощью озона. Далее происходит очистка с помощью активированного угля. Процесс фильтрации – это когда вода проходит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 мембраны. После очистки вода распределяется и подается в дома по трубам.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7062" y="341698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1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31" y="278047"/>
            <a:ext cx="10515600" cy="1325563"/>
          </a:xfrm>
        </p:spPr>
        <p:txBody>
          <a:bodyPr/>
          <a:lstStyle/>
          <a:p>
            <a:r>
              <a:rPr lang="ru-RU" dirty="0" smtClean="0"/>
              <a:t>Система очистки природных вод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098" y="1603610"/>
            <a:ext cx="7526460" cy="5024172"/>
          </a:xfrm>
          <a:prstGeom prst="rect">
            <a:avLst/>
          </a:prstGeom>
        </p:spPr>
      </p:pic>
      <p:sp>
        <p:nvSpPr>
          <p:cNvPr id="8" name="Капля 7"/>
          <p:cNvSpPr/>
          <p:nvPr/>
        </p:nvSpPr>
        <p:spPr>
          <a:xfrm rot="485065">
            <a:off x="260018" y="1369980"/>
            <a:ext cx="3070818" cy="26014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rIns="0" rtlCol="0" anchor="ctr" anchorCtr="1"/>
          <a:lstStyle/>
          <a:p>
            <a:r>
              <a:rPr lang="ru-RU" dirty="0"/>
              <a:t>Экспонат из «Музея воды» с указанием химических элементов, которые используются в процессе очистки </a:t>
            </a:r>
            <a:r>
              <a:rPr lang="ru-RU"/>
              <a:t>природных </a:t>
            </a:r>
            <a:r>
              <a:rPr lang="ru-RU" smtClean="0"/>
              <a:t>вод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571356" y="621122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Опыт1. Качество воды в Москва-реки.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89800"/>
            <a:ext cx="813853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набрала воды в Москва-реке и хочу убедиться, что она требует очистки. Для этого проведем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 уровень растворенных частиц с помощью специального прибора. Результат 307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представлен в опыте 5.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пробирку добавим нитрат серебра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AgNO3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Выпал желтый осадок – фосфат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 и белый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– хлорид серебра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добавил уксус.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осадок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растворился. Если при добавлении нитрата серебра выпадает желтый осадок, растворимый в уксусе, то это значит в исследуемой жидкости содержаться фосфаты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Добавим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аммиака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осадок растворился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при добавлении нитрата серебра выпадает белый осадок, растворимый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аммиаке, но нерастворимый в уксусе ,значит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исследуемой жидкости содержаться хлориды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Москва-реке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вредные примеси: фосфаты и хлориды и непригодна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очистки.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815" y="1415317"/>
            <a:ext cx="2850977" cy="3203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815" y="4373127"/>
            <a:ext cx="2850978" cy="23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2. Адсорбция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839" y="1580298"/>
            <a:ext cx="797126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Убедимся, что методы очищения воды работают. Повторим некоторые процессы очистки воды. </a:t>
            </a:r>
          </a:p>
          <a:p>
            <a:pPr marL="0" indent="0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воспроизвести процессы, которые происходят в Камере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углевания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(Рисунок 2-02).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растворенных органических веществ используют активированный уголь. Добавил в стакан с водой краситель. Поместим в него 2 таблетки активированного угля и размешаем. Оставим отстаиваться.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на 10-15 мин уголь осел и окраска чернил заметно ослабела. Дело в том, что таблетка активированного угля покрыта мельчайшими порами, к которым «прилипают» различные молекулы. Этот процесс называется адсорбцией.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839" y="5752787"/>
            <a:ext cx="827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можно очистить от примесей с помощью активированного угля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875" y="664603"/>
            <a:ext cx="2280351" cy="2926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980" y="4344557"/>
            <a:ext cx="2204430" cy="22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3. Очистка воды от взвесей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7503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которые происходят в Смесителе и Отстойнике(Рисунок 2-03-04).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Добавим в воду хлорид железа. Это коагулянт.  В результате реакции с растворенными в воде гидрокарбонатами, выпал осадок. На станциях водоподготовки в природную воду добавляют соли железа или алюминия, которые реагируя с гидрокарбонатами дают осадок.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обволакивает частицы и оседает с ними.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5"/>
          <a:stretch/>
        </p:blipFill>
        <p:spPr>
          <a:xfrm>
            <a:off x="8588575" y="3212017"/>
            <a:ext cx="3302340" cy="2964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953" y="5170534"/>
            <a:ext cx="726673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опыта на дне стакана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образовался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этот метод очистки работает.</a:t>
            </a:r>
          </a:p>
        </p:txBody>
      </p:sp>
    </p:spTree>
    <p:extLst>
      <p:ext uri="{BB962C8B-B14F-4D97-AF65-F5344CB8AC3E}">
        <p14:creationId xmlns:p14="http://schemas.microsoft.com/office/powerpoint/2010/main" val="31484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82" y="40973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4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Озоносорбция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687" y="1735293"/>
            <a:ext cx="65104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Озоносорбция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одна из современных технологий фильтрования. Именно она не только очищает воду, но и сохраняет полезные качества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Очистим воду озоном как в Контактном бассейне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2-06).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воду, озон вступает в реакцию с примесями металлов, заставляя их выпасть в качестве осадка. Кроме того,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убивает бактерии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вирусы. Сам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озон, хотя и является токсичным, распадается на безобидный кислород за 30-60 минут, поэтому после этого времени вода считается полностью безопасной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питья. Добавим в стакан с водой краситель. Через 5мин работы озонатора вода значительно посветлела.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1350" y="569092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опыта  вода обесцветилась, значит озонатор работает.</a:t>
            </a:r>
          </a:p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41" y="731683"/>
            <a:ext cx="3328541" cy="2007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820" y="3688925"/>
            <a:ext cx="3328541" cy="19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27397</TotalTime>
  <Words>1308</Words>
  <Application>Microsoft Office PowerPoint</Application>
  <PresentationFormat>Произвольный</PresentationFormat>
  <Paragraphs>160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Содержание</vt:lpstr>
      <vt:lpstr>О проекте</vt:lpstr>
      <vt:lpstr>Как вода приходит в дом. Водопровод.</vt:lpstr>
      <vt:lpstr>Система очистки природных вод</vt:lpstr>
      <vt:lpstr>Опыт1. Качество воды в Москва-реки.</vt:lpstr>
      <vt:lpstr>Опыт 2. Адсорбция</vt:lpstr>
      <vt:lpstr>Опыт 3. Очистка воды от взвесей</vt:lpstr>
      <vt:lpstr>Опыт 4 Озоносорбция</vt:lpstr>
      <vt:lpstr>Опыт 5 Как работает фильтр</vt:lpstr>
      <vt:lpstr>Опыт 5 Измерение качества вода прибором.</vt:lpstr>
      <vt:lpstr>Анкетирование</vt:lpstr>
      <vt:lpstr>Эксперимент Слепая дегустация  </vt:lpstr>
      <vt:lpstr>Заключительные выводы </vt:lpstr>
      <vt:lpstr>Качество воды в районах Москвы</vt:lpstr>
      <vt:lpstr>Список литературы и другие источники информации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Надежда Пронская</cp:lastModifiedBy>
  <cp:revision>121</cp:revision>
  <dcterms:created xsi:type="dcterms:W3CDTF">2023-09-19T09:46:03Z</dcterms:created>
  <dcterms:modified xsi:type="dcterms:W3CDTF">2024-06-05T14:50:48Z</dcterms:modified>
</cp:coreProperties>
</file>