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Конфликты в нашей жизни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52463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36913" y="104503"/>
            <a:ext cx="8203475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566" y="1989498"/>
            <a:ext cx="10396882" cy="1151965"/>
          </a:xfrm>
        </p:spPr>
        <p:txBody>
          <a:bodyPr/>
          <a:lstStyle/>
          <a:p>
            <a:r>
              <a:rPr lang="ru-RU" dirty="0" smtClean="0"/>
              <a:t>Разбор конфликтных ситуаций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1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Конфликт - это нарушение процесса общения, возникающее как следствие противоположных интересов, взглядов, мнений и вызывающее серьезное </a:t>
            </a:r>
            <a:r>
              <a:rPr lang="ru-RU" sz="2800" dirty="0" smtClean="0"/>
              <a:t>разногласие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Можно ли прожить без конфликтов?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Нужны </a:t>
            </a:r>
            <a:r>
              <a:rPr lang="ru-RU" sz="4000" dirty="0"/>
              <a:t>ли они человеку?</a:t>
            </a:r>
          </a:p>
        </p:txBody>
      </p:sp>
    </p:spTree>
    <p:extLst>
      <p:ext uri="{BB962C8B-B14F-4D97-AF65-F5344CB8AC3E}">
        <p14:creationId xmlns:p14="http://schemas.microsoft.com/office/powerpoint/2010/main" val="165250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Конфликт - это проявление активности, отстаивание своей позиции, точки зрения.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Существуют пять основных стилей поведения при конфликте:</a:t>
            </a:r>
          </a:p>
          <a:p>
            <a:r>
              <a:rPr lang="ru-RU" dirty="0"/>
              <a:t>		приспособление; </a:t>
            </a:r>
          </a:p>
          <a:p>
            <a:r>
              <a:rPr lang="ru-RU" dirty="0"/>
              <a:t>		компромисс; </a:t>
            </a:r>
          </a:p>
          <a:p>
            <a:r>
              <a:rPr lang="ru-RU" dirty="0"/>
              <a:t>		сотрудничество; </a:t>
            </a:r>
          </a:p>
          <a:p>
            <a:r>
              <a:rPr lang="ru-RU" dirty="0"/>
              <a:t>		избегание; </a:t>
            </a:r>
          </a:p>
          <a:p>
            <a:r>
              <a:rPr lang="ru-RU" dirty="0"/>
              <a:t>		конкуренция.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78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Давайте с вами определим Вашу ведущую стратегию поведения в конфликтной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Упражнение «Праздничный пирог»</a:t>
            </a:r>
          </a:p>
          <a:p>
            <a:pPr marL="0" indent="0" algn="ctr">
              <a:buNone/>
            </a:pPr>
            <a:r>
              <a:rPr lang="ru-RU" dirty="0" smtClean="0"/>
              <a:t>Данное </a:t>
            </a:r>
            <a:r>
              <a:rPr lang="ru-RU" dirty="0"/>
              <a:t>упражнение позволит, определить вашу стратегию</a:t>
            </a:r>
          </a:p>
          <a:p>
            <a:pPr marL="0" indent="0" algn="ctr">
              <a:buNone/>
            </a:pPr>
            <a:r>
              <a:rPr lang="ru-RU" dirty="0"/>
              <a:t>поведения в конфликтной ситуации.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22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87384"/>
            <a:ext cx="10396882" cy="155038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Представьте себе, что к вам на день </a:t>
            </a:r>
            <a:r>
              <a:rPr lang="ru-RU" sz="2400" dirty="0" smtClean="0"/>
              <a:t>рождения </a:t>
            </a:r>
            <a:r>
              <a:rPr lang="ru-RU" sz="2400" dirty="0"/>
              <a:t>пришли друзья пить чай с праздничным тортом, украшенным шоколадными фигурками, дольками </a:t>
            </a:r>
            <a:r>
              <a:rPr lang="ru-RU" sz="2400" dirty="0" smtClean="0"/>
              <a:t>засахаренных </a:t>
            </a:r>
            <a:r>
              <a:rPr lang="ru-RU" sz="2400" dirty="0"/>
              <a:t>фруктов.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Торт </a:t>
            </a:r>
            <a:r>
              <a:rPr lang="ru-RU" sz="2400" dirty="0"/>
              <a:t>небольшой, его надо разрезать. Вы именинник и как поэтому себя поведете?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0999" y="1998617"/>
            <a:ext cx="10701684" cy="40233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1.Откажетесь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разрезать, попросите кого-нибудь из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гостей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или родных об этом, дабы никого не обидеть. </a:t>
            </a: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Избегание</a:t>
            </a: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indent="0" algn="just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2.Разрежете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сами, на свое усмотрение, кому какой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кусок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- не важно, себе - лучший. </a:t>
            </a: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(Конкуренция.)</a:t>
            </a:r>
          </a:p>
          <a:p>
            <a:pPr marL="0" indent="0" algn="just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3.Учтете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пожелания гостей, себе возьмете кусок,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какой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достанется. </a:t>
            </a: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(Приспособление.)</a:t>
            </a:r>
          </a:p>
          <a:p>
            <a:pPr marL="0" indent="0" algn="just"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4.Постараетесь поделить поровну между всеми участниками праздника, включая и себя. </a:t>
            </a: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(Сотрудничество.)</a:t>
            </a:r>
          </a:p>
          <a:p>
            <a:pPr marL="0" indent="0" algn="just"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5.Скажете, что торта вам не очень хочется, пусть он</a:t>
            </a:r>
          </a:p>
          <a:p>
            <a:pPr marL="0" indent="0" algn="just"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весь достанется гостям, а вот шоколадные фигурки вы</a:t>
            </a:r>
          </a:p>
          <a:p>
            <a:pPr marL="0" indent="0" algn="just"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бы съели</a:t>
            </a: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. (Компромисс.)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43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2737" y="482790"/>
            <a:ext cx="10394707" cy="455947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Избегание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- ты делаешь вид, что никаких разногласий нет. Такая тактика требует недюжинной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выдержки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Однако ею можно воспользоваться, если предмет спора не имеет для тебя особого значения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(Например, спор о каком-либо актере, которого ты не очень и </a:t>
            </a: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любишь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endParaRPr lang="ru-RU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Либо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ты надеешься, что через некоторое время ситуация разрешится сама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Например, человек, </a:t>
            </a: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который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тебя раздражает, скоро уедет, так зачем с ним и спорить?!) </a:t>
            </a:r>
            <a:endParaRPr lang="ru-RU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Но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постоянно пользоваться ею не стоит, так как мы в этом случае неприятные эмоции (злость, гнев) загоняем внутрь, а это не лучшим образом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отразится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 нашем здоровье. Кроме того, конфликтная ситуация не разрешена, она сохраняется.</a:t>
            </a:r>
          </a:p>
        </p:txBody>
      </p:sp>
    </p:spTree>
    <p:extLst>
      <p:ext uri="{BB962C8B-B14F-4D97-AF65-F5344CB8AC3E}">
        <p14:creationId xmlns:p14="http://schemas.microsoft.com/office/powerpoint/2010/main" val="76177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5395" y="182880"/>
            <a:ext cx="9405257" cy="2976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159186"/>
            <a:ext cx="10620103" cy="24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9269" y="457472"/>
            <a:ext cx="10574187" cy="2599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70" y="3056709"/>
            <a:ext cx="10659289" cy="28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0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3" y="174389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Необходимо делать акцент не на 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том 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«кто виноват?», 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 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на 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том «что 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делать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?».</a:t>
            </a:r>
            <a:b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Однако если конфликт произошел из-за грубости, 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несправедливости,</a:t>
            </a:r>
            <a:b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обмана, эти стратегии могут оказаться бессильными.</a:t>
            </a:r>
            <a:b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16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303</TotalTime>
  <Words>343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Главное мероприятие</vt:lpstr>
      <vt:lpstr>Конфликты в нашей жизни</vt:lpstr>
      <vt:lpstr>Конфликт - это нарушение процесса общения, возникающее как следствие противоположных интересов, взглядов, мнений и вызывающее серьезное разногласие</vt:lpstr>
      <vt:lpstr>Конфликт - это проявление активности, отстаивание своей позиции, точки зрения.</vt:lpstr>
      <vt:lpstr>Давайте с вами определим Вашу ведущую стратегию поведения в конфликтной ситуации</vt:lpstr>
      <vt:lpstr>Представьте себе, что к вам на день рождения пришли друзья пить чай с праздничным тортом, украшенным шоколадными фигурками, дольками засахаренных фруктов.   Торт небольшой, его надо разрезать. Вы именинник и как поэтому себя поведете?</vt:lpstr>
      <vt:lpstr>Презентация PowerPoint</vt:lpstr>
      <vt:lpstr>Презентация PowerPoint</vt:lpstr>
      <vt:lpstr>Презентация PowerPoint</vt:lpstr>
      <vt:lpstr>Необходимо делать акцент не на том «кто виноват?»,   а на  том «что делать?».  Однако если конфликт произошел из-за грубости, несправедливости,   обмана, эти стратегии могут оказаться бессильными. </vt:lpstr>
      <vt:lpstr>Презентация PowerPoint</vt:lpstr>
      <vt:lpstr>Разбор конфликтных ситуаций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в нашей жизни</dc:title>
  <dc:creator>04e51302</dc:creator>
  <cp:lastModifiedBy>dima</cp:lastModifiedBy>
  <cp:revision>12</cp:revision>
  <dcterms:created xsi:type="dcterms:W3CDTF">2024-02-15T07:32:47Z</dcterms:created>
  <dcterms:modified xsi:type="dcterms:W3CDTF">2024-02-19T14:44:56Z</dcterms:modified>
</cp:coreProperties>
</file>