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1" r:id="rId4"/>
    <p:sldId id="264" r:id="rId5"/>
    <p:sldId id="267" r:id="rId6"/>
    <p:sldId id="269" r:id="rId7"/>
    <p:sldId id="263" r:id="rId8"/>
    <p:sldId id="268" r:id="rId9"/>
    <p:sldId id="262" r:id="rId10"/>
    <p:sldId id="266" r:id="rId11"/>
    <p:sldId id="257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B9B611-AF6F-4F83-840A-CA65ACD590A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D8BC0C0-5A3C-458E-8CB2-2BE113C6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tags/4_noyabrya" TargetMode="External"/><Relationship Id="rId2" Type="http://schemas.openxmlformats.org/officeDocument/2006/relationships/hyperlink" Target="http://www.rg.ru/2004/12/31/zakon-prazdnik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oikompas.ru/tags/4_noyabr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tags/narodnoe_opolcheni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-pozharsky.ru/" TargetMode="External"/><Relationship Id="rId2" Type="http://schemas.openxmlformats.org/officeDocument/2006/relationships/hyperlink" Target="http://moikompas.ru/tags/4_noyabr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4 ноябя\thum_590254af1682f1b127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068" y="357166"/>
            <a:ext cx="5114932" cy="1631052"/>
          </a:xfrm>
          <a:ln/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День единства будем рядом…</a:t>
            </a:r>
            <a:endParaRPr lang="ru-RU" sz="4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5892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Егорова Людмила Аркадьевна, учитель МБОУ «</a:t>
            </a:r>
            <a:r>
              <a:rPr lang="ru-RU" b="1" i="1" dirty="0" err="1" smtClean="0">
                <a:solidFill>
                  <a:schemeClr val="bg1"/>
                </a:solidFill>
              </a:rPr>
              <a:t>Молдинская</a:t>
            </a:r>
            <a:r>
              <a:rPr lang="ru-RU" b="1" i="1" dirty="0" smtClean="0">
                <a:solidFill>
                  <a:schemeClr val="bg1"/>
                </a:solidFill>
              </a:rPr>
              <a:t> СОШ имени В.В. Андреева»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000496" cy="5643602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поднималась Русь с колен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руках </a:t>
            </a:r>
          </a:p>
          <a:p>
            <a:pPr algn="ctr"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иконой </a:t>
            </a:r>
          </a:p>
          <a:p>
            <a:pPr algn="ctr"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битвой,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Благословленная молитвой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звон грядущих перемен.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D:\Мои документы\Мои рисунки\4 ноябя\kazanskaja_kr_big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214290"/>
            <a:ext cx="5095875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643314"/>
            <a:ext cx="8858280" cy="3214686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6 декабря 2004 Госдума РФ приняла одновременно в трех чтениях поправки в федеральный закон "О днях воинской славы" (Победных днях России)". </a:t>
            </a:r>
            <a:r>
              <a:rPr lang="ru-RU" b="1" dirty="0" smtClean="0">
                <a:ln/>
                <a:solidFill>
                  <a:schemeClr val="accent3"/>
                </a:solidFill>
                <a:hlinkClick r:id="rId2"/>
              </a:rPr>
              <a:t>Одной из правок было введение нового праздника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День народного единства и фактическое перенесение государственного выходного дня с 7 ноября (День Согласия и Примирения) на </a:t>
            </a:r>
            <a:r>
              <a:rPr lang="ru-RU" b="1" dirty="0" smtClean="0">
                <a:ln/>
                <a:solidFill>
                  <a:schemeClr val="accent3"/>
                </a:solidFill>
                <a:hlinkClick r:id="rId3"/>
              </a:rPr>
              <a:t>4 ноября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 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D:\Мои документы\Мои рисунки\4 ноябя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7143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52"/>
            <a:ext cx="7772400" cy="4572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 2005 года </a:t>
            </a:r>
            <a:r>
              <a:rPr lang="ru-RU" b="1" dirty="0" smtClean="0">
                <a:ln/>
                <a:solidFill>
                  <a:schemeClr val="accent3"/>
                </a:solidFill>
                <a:hlinkClick r:id="rId2"/>
              </a:rPr>
              <a:t>4 ноября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в России государственный выходной. В этот день в разных городах нашей страны политические партии и общественные движения организуют митинги, шествия и концерты, благотворительные акции и спортивные мероприятия.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D:\Мои документы\Мои рисунки\4 ноябя\65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50470"/>
            <a:ext cx="4143372" cy="310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Мои документы\Мои рисунки\4 ноябя\dd0765318e317a68fe9e5996490af5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4526" y="3714752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772400" cy="285752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Таким образом, можно сказать, что "День народного единства" совсем не новый праздник, а возвращение к старой традиции.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8" name="Picture 4" descr="C:\Users\User\Desktop\pamyatnik_mininu_i_pozharskom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184576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4 ноябя\dd0765318e317a68fe9e5996490af5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21843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35004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cap="none" dirty="0" smtClean="0">
                <a:ln/>
                <a:solidFill>
                  <a:schemeClr val="accent3"/>
                </a:solidFill>
                <a:effectLst/>
              </a:rPr>
              <a:t>Четвертого ноября страна отметит самый "молодой" и пока еще непривычный для большинства россиян праздник - День народного единства.</a:t>
            </a:r>
            <a:br>
              <a:rPr lang="ru-RU" cap="none" dirty="0" smtClean="0">
                <a:ln/>
                <a:solidFill>
                  <a:schemeClr val="accent3"/>
                </a:solidFill>
                <a:effectLst/>
              </a:rPr>
            </a:br>
            <a:endParaRPr lang="ru-RU" cap="none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Мои рисунки\4 ноябя\1612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786059"/>
            <a:ext cx="6114027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4071966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/>
                <a:solidFill>
                  <a:schemeClr val="accent3"/>
                </a:solidFill>
              </a:rPr>
              <a:t>Из истории…</a:t>
            </a:r>
          </a:p>
          <a:p>
            <a:r>
              <a:rPr lang="ru-RU" sz="2600" b="1" dirty="0" smtClean="0">
                <a:ln/>
                <a:solidFill>
                  <a:schemeClr val="accent3"/>
                </a:solidFill>
              </a:rPr>
              <a:t>В начале XVII века Россия была захвачена польско-литовскими войсками. В тот период, названный Смутным временем, в стране отсутствовала государственность, Россия погрузилась в гражданскую войну, вплотную столкнувшись с угрозой распада, утраты независимости и самобытности. И тогда сам народ встал на защиту Отечества, осознав необходимость объединения сил перед внешними и внутренними угрозами. </a:t>
            </a:r>
            <a:br>
              <a:rPr lang="ru-RU" sz="2600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лжедмитри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071702" cy="259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00364" y="285728"/>
            <a:ext cx="5829312" cy="4572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В Смуту как раз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беспредельничали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Лжедмитрии, не могли разделить властные полномочия между собой бояре, а Речь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Посполитая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уже планировала, где и что на Руси возведет, когда приберет ее к рукам.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7" name="Picture 3" descr="D:\Мои документы\Мои рисунки\lzedmitriy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357694"/>
            <a:ext cx="216217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ои рисунки\4 ноябя\m_4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2296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Тянулось это долго, и если бы у польской шляхты осуществились планы, то не жить нам с вами ни в СССР, ни в России. Кто его знает, кем бы мы сейчас были?..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Ополчение Минина и Пожарского уникально тем, что это единственный пример в русской истории, когда судьбу страны и государства решил сам народ, без участия власти как таковой. Она тогда оказалась конкретным банкротом.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4 ноябя\400px-Воззвание_Минина_к_нижегородцам_в_1611_го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891" y="1785926"/>
            <a:ext cx="6587109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2928926" cy="6572272"/>
          </a:xfrm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В 1611 году в Нижнем Новгороде земский староста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Козьма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Минин, обратившись с призывом отдать последнее ради спасения страны, начал созывать </a:t>
            </a:r>
            <a:r>
              <a:rPr lang="ru-RU" sz="2400" b="1" dirty="0" smtClean="0">
                <a:ln/>
                <a:solidFill>
                  <a:schemeClr val="accent3"/>
                </a:solidFill>
                <a:hlinkClick r:id="rId3"/>
              </a:rPr>
              <a:t>народное ополчение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. В него вошли представители большинства сословий. Бок о бок с русским православным народом сражались представители других народов и религий.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Мои рисунки\300px-Appeal_of_Min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357166"/>
            <a:ext cx="5160515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785794"/>
            <a:ext cx="342899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Народ скидывался на вооружение последними грошами и шел освобождать землю и наводить порядок в столице. Воевать шли не за царя –  его не было.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Рюрики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закончились, Романовы еще не начались. Наши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пра-пра-пра-пра-много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раз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пра-деды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шли воевать за землю, и они победили. Тогда объединились все сословия, все национальности, деревни, города и метрополии.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928670"/>
            <a:ext cx="4143404" cy="435771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hlinkClick r:id="rId2"/>
              </a:rPr>
              <a:t>4 ноября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1612 года отряды ополченцев штурмом взяли Китай-город. Победа ополченцев под руководством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Козьмы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Минина и </a:t>
            </a:r>
            <a:r>
              <a:rPr lang="ru-RU" sz="2000" b="1" dirty="0" smtClean="0">
                <a:ln/>
                <a:solidFill>
                  <a:schemeClr val="accent3"/>
                </a:solidFill>
                <a:hlinkClick r:id="rId3"/>
              </a:rPr>
              <a:t>Дмитрия Пожарского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обозначила начало выхода из глубочайшего многолетнего духовного и нравственного кризиса Смутного времени.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 descr="D:\Мои документы\Мои рисунки\4 ноябя\2ec0af979bb3.jpg"/>
          <p:cNvPicPr>
            <a:picLocks noChangeAspect="1" noChangeArrowheads="1"/>
          </p:cNvPicPr>
          <p:nvPr/>
        </p:nvPicPr>
        <p:blipFill>
          <a:blip r:embed="rId4"/>
          <a:srcRect l="5464" t="10465" r="53552" b="19767"/>
          <a:stretch>
            <a:fillRect/>
          </a:stretch>
        </p:blipFill>
        <p:spPr bwMode="auto">
          <a:xfrm>
            <a:off x="0" y="0"/>
            <a:ext cx="2786064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Мои документы\Мои рисунки\4 ноябя\2ec0af979bb3.jpg"/>
          <p:cNvPicPr>
            <a:picLocks noChangeAspect="1" noChangeArrowheads="1"/>
          </p:cNvPicPr>
          <p:nvPr/>
        </p:nvPicPr>
        <p:blipFill>
          <a:blip r:embed="rId4"/>
          <a:srcRect l="52763" t="11628" r="6253" b="22093"/>
          <a:stretch>
            <a:fillRect/>
          </a:stretch>
        </p:blipFill>
        <p:spPr bwMode="auto">
          <a:xfrm>
            <a:off x="6211301" y="3143248"/>
            <a:ext cx="2932699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156</TotalTime>
  <Words>327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В День единства будем рядом…</vt:lpstr>
      <vt:lpstr>Четвертого ноября страна отметит самый "молодой" и пока еще непривычный для большинства россиян праздник - День народного единства.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2010-09-25T14:09:59Z</dcterms:created>
  <dcterms:modified xsi:type="dcterms:W3CDTF">2018-10-24T06:41:11Z</dcterms:modified>
</cp:coreProperties>
</file>