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85720" y="214290"/>
            <a:ext cx="8643998" cy="19161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тему: «Акварельная сказка»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2.infourok.ru/uploads/ex/0d86/0005b2d5-bbb175c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858048" cy="3214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0882" y="5572140"/>
            <a:ext cx="536452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Руководители: Ильина И. А. </a:t>
            </a:r>
          </a:p>
          <a:p>
            <a:pPr algn="r"/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Цукур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 Ю.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DCIM\100OLYMP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5286412" cy="3964809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rgbClr val="FF0000"/>
            </a:solidFill>
          </a:ln>
        </p:spPr>
      </p:pic>
      <p:pic>
        <p:nvPicPr>
          <p:cNvPr id="1027" name="Picture 3" descr="G:\DCIM\100OLYMP\P10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71810"/>
            <a:ext cx="4786346" cy="33397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этап: Рисуем эскиз иллюстрации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818" y="1071546"/>
            <a:ext cx="7365519" cy="5357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этап: Рисуем акварельными красками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9763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105682" cy="532926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50009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этап: Вот что у нас получилось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0580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29763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1829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педагогическая: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оздать условия для реализации творческого потенциала детей, через освоение новых способов деятельности, посредством участия в создании иллюстраций к сказке «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детская: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узнать о сказках, их значении для природы и нарисовать иллюстрации к сказке.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6143668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1. Создать иллюстрации в технике «Акварель» к сказке «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</a:rPr>
              <a:t>Заюшкина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 избушка»;</a:t>
            </a:r>
          </a:p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2. Расширять представления дошкольников решать конфликтную ситуацию;   </a:t>
            </a:r>
          </a:p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3. Способствовать познавательной активности ребенка, развитию творчества;                            </a:t>
            </a:r>
          </a:p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4. Развивать мелкую моторику и сенсорное восприятие;</a:t>
            </a:r>
          </a:p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5. Формировать художественно-эстетическое развитие;</a:t>
            </a:r>
          </a:p>
          <a:p>
            <a:pPr>
              <a:buNone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6. Побуждать детей к совместной поисковой деятельности;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solidFill>
                  <a:srgbClr val="4326E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4326E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этап: Модель трёх вопросов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34707"/>
              </p:ext>
            </p:extLst>
          </p:nvPr>
        </p:nvGraphicFramePr>
        <p:xfrm>
          <a:off x="289897" y="908720"/>
          <a:ext cx="8496945" cy="563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596357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мы знаем</a:t>
                      </a:r>
                      <a:r>
                        <a:rPr lang="ru-RU" baseline="0" dirty="0" smtClean="0"/>
                        <a:t> о сказке?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мы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нужно</a:t>
                      </a:r>
                      <a:r>
                        <a:rPr lang="ru-RU" baseline="0" dirty="0" smtClean="0"/>
                        <a:t> сделать, чтобы это узнать?</a:t>
                      </a:r>
                      <a:endParaRPr lang="ru-RU" dirty="0"/>
                    </a:p>
                  </a:txBody>
                  <a:tcPr/>
                </a:tc>
              </a:tr>
              <a:tr h="46253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Сказка учит тому, что справедливость одерживает верх ни смотря ни на что.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Чтобы справедливость восторжествовала, необходимо верить в благоприятный исход, не сдаваться, не останавливаться и не робеть.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Быть</a:t>
                      </a:r>
                      <a:r>
                        <a:rPr lang="ru-RU" sz="1600" baseline="0" dirty="0" smtClean="0"/>
                        <a:t> избирательнее при выборе друзей, нельзя всех подряд приглашать к себе домой.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Для того чтобы победить, надо быть добрым.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Что такое сказка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Какие бывают сказки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Можно ли не осуждать лису, а посочувствовать и помочь (ведь у нее беда)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Как лисе выйти из ситуации по другому.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Как можно сделать иллюстрации к сказке?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Можно</a:t>
                      </a:r>
                      <a:r>
                        <a:rPr lang="ru-RU" sz="1600" baseline="0" dirty="0" smtClean="0"/>
                        <a:t> узнать в детской энциклопедии;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Попросить родителей посмотреть иллюстрации в интернете;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Посмотреть в интернете сказку «</a:t>
                      </a:r>
                      <a:r>
                        <a:rPr lang="ru-RU" sz="1600" baseline="0" dirty="0" err="1" smtClean="0"/>
                        <a:t>Заюшкина</a:t>
                      </a:r>
                      <a:r>
                        <a:rPr lang="ru-RU" sz="1600" baseline="0" dirty="0" smtClean="0"/>
                        <a:t> избушка».</a:t>
                      </a:r>
                      <a:endParaRPr lang="ru-RU" sz="1600" dirty="0"/>
                    </a:p>
                  </a:txBody>
                  <a:tcPr/>
                </a:tc>
              </a:tr>
              <a:tr h="34077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572296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3"/>
            <a:ext cx="4214842" cy="291921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00372"/>
            <a:ext cx="4714908" cy="3589759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этап: Читали сказку «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избушка», проводили беседу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 кукольного театра по сказке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739489" cy="505461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50004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 кукольного театра по сказке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58270" cy="642942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dirty="0" smtClean="0"/>
              <a:t>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86" y="1142984"/>
            <a:ext cx="4476780" cy="3357585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12" y="3214686"/>
            <a:ext cx="4500530" cy="31432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Лепка героев сказки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28654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071546"/>
            <a:ext cx="6953299" cy="521497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Драматизация сказки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36907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796118" cy="504351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Просмотр сказки «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271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Проект  на тему: «Акварельная сказка»</vt:lpstr>
      <vt:lpstr>Цель педагогическая:  Создать условия для реализации творческого потенциала детей, через освоение новых способов деятельности, посредством участия в создании иллюстраций к сказке «Заюшкина избушка». Цель детская:  Больше узнать о сказках, их значении для природы и нарисовать иллюстрации к сказке.  </vt:lpstr>
      <vt:lpstr>Задачи:</vt:lpstr>
      <vt:lpstr> </vt:lpstr>
      <vt:lpstr>Презентация PowerPoint</vt:lpstr>
      <vt:lpstr>Показ кукольного театра по сказке</vt:lpstr>
      <vt:lpstr>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«Акварельная сказка»</dc:title>
  <dc:creator>1</dc:creator>
  <cp:lastModifiedBy>Ирина Ильина</cp:lastModifiedBy>
  <cp:revision>41</cp:revision>
  <dcterms:created xsi:type="dcterms:W3CDTF">2017-10-31T13:04:24Z</dcterms:created>
  <dcterms:modified xsi:type="dcterms:W3CDTF">2017-11-09T15:57:07Z</dcterms:modified>
</cp:coreProperties>
</file>