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73" r:id="rId4"/>
    <p:sldId id="268" r:id="rId5"/>
    <p:sldId id="269" r:id="rId6"/>
    <p:sldId id="260" r:id="rId7"/>
    <p:sldId id="271" r:id="rId8"/>
    <p:sldId id="261" r:id="rId9"/>
    <p:sldId id="262" r:id="rId10"/>
    <p:sldId id="27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FC2BBF7-0B0F-4290-ACEA-223B764F7B42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C50EB2C-3A6C-4503-B4FB-307EF9F5D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E4FF9D-BB01-4AC3-95A0-6443FB597E3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A9B7E9C-3027-40D2-85CB-8C0E720B501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F92D6F-2CD2-41C8-9541-29D90258CB57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E4003-048F-43A4-A7FB-12696C207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EE009-0A14-4BCA-B75B-8A831AF547B9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A144-BA2D-4B60-9B0A-DA93E03240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73661-64BF-4A8E-A555-565735E5A8CD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E193B-0115-49B7-9297-B3023EFC32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90610-8FB5-4E67-8BC6-556233C1BA51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3631B-AE4F-4539-B8A8-0FE5D7721F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C1554-E149-4334-885D-DB3E6048EE62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D3B10-D01E-43B5-9850-9C00BBCD31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B0B19-FA5A-4772-8B65-CF1E638947DF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047D5-8392-41F4-8508-5ED98159EA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8D112-4D06-4E4B-B6AB-B49E53B2235E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8BD5B-6464-4FC2-8525-482C30EB9B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3A183-2A47-466B-B72E-1B5411BB0259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CE988-FE14-42CC-8624-8A6876A713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490A4-B1EB-4BB2-97B5-C93D9912825D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ADA35-AC6E-4454-8E5E-E08C3B4C8A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CD2B64-953D-4273-90E2-A88B535CAF2B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CB876B-579B-4DCA-AF80-6ED4C28FD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4BA84-AACA-4456-B57F-4AD8DD89BF82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0C4FE-A820-414A-8F25-3E4B416223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662E3D-8EAA-42FE-9603-467D93374E5D}" type="datetimeFigureOut">
              <a:rPr lang="ru-RU"/>
              <a:pPr>
                <a:defRPr/>
              </a:pPr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2A05DA-B1E2-4507-980D-5A104A5D7A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1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Какие леса характерны для северной части лесной зоны?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>
            <a:hlinkClick r:id="rId2" action="ppaction://hlinksldjump"/>
          </p:cNvPr>
          <p:cNvSpPr/>
          <p:nvPr/>
        </p:nvSpPr>
        <p:spPr>
          <a:xfrm>
            <a:off x="428596" y="2571744"/>
            <a:ext cx="3643338" cy="15001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2060"/>
                </a:solidFill>
                <a:latin typeface="Arial Black" pitchFamily="34" charset="0"/>
              </a:rPr>
              <a:t>СМЕШАННЫЕ</a:t>
            </a:r>
            <a:endParaRPr lang="ru-RU" sz="24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9" name="Прямоугольник 8">
            <a:hlinkClick r:id="rId3" action="ppaction://hlinksldjump"/>
          </p:cNvPr>
          <p:cNvSpPr/>
          <p:nvPr/>
        </p:nvSpPr>
        <p:spPr>
          <a:xfrm>
            <a:off x="2357422" y="4500570"/>
            <a:ext cx="4214842" cy="15001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2060"/>
                </a:solidFill>
                <a:latin typeface="Arial Black" pitchFamily="34" charset="0"/>
              </a:rPr>
              <a:t>ХВОЙНЫЕ</a:t>
            </a:r>
            <a:endParaRPr lang="ru-RU" sz="24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10" name="Прямоугольник 9">
            <a:hlinkClick r:id="rId2" action="ppaction://hlinksldjump"/>
          </p:cNvPr>
          <p:cNvSpPr/>
          <p:nvPr/>
        </p:nvSpPr>
        <p:spPr>
          <a:xfrm>
            <a:off x="4572000" y="2571744"/>
            <a:ext cx="3929090" cy="150019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002060"/>
                </a:solidFill>
                <a:latin typeface="Arial Black" pitchFamily="34" charset="0"/>
              </a:rPr>
              <a:t>ШИРОКОЛИСТВЕННЫЕ</a:t>
            </a:r>
            <a:endParaRPr lang="ru-RU" sz="2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7" name="Управляющая кнопка: далее 6">
            <a:hlinkClick r:id="rId4" action="ppaction://hlinksldjump" highlightClick="1"/>
          </p:cNvPr>
          <p:cNvSpPr/>
          <p:nvPr/>
        </p:nvSpPr>
        <p:spPr>
          <a:xfrm>
            <a:off x="7572396" y="5929330"/>
            <a:ext cx="928694" cy="571504"/>
          </a:xfrm>
          <a:prstGeom prst="actionButtonForwardNex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14480" y="1214422"/>
            <a:ext cx="6215106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Молодец!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Улыбающееся лицо 2"/>
          <p:cNvSpPr/>
          <p:nvPr/>
        </p:nvSpPr>
        <p:spPr>
          <a:xfrm>
            <a:off x="3000375" y="3143250"/>
            <a:ext cx="3500438" cy="2857500"/>
          </a:xfrm>
          <a:prstGeom prst="smileyFace">
            <a:avLst>
              <a:gd name="adj" fmla="val 465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29600" cy="10715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C00000"/>
                </a:solidFill>
                <a:latin typeface="Bookman Old Style" pitchFamily="18" charset="0"/>
              </a:rPr>
              <a:t>Выпиши хвойные растения</a:t>
            </a:r>
            <a:endParaRPr lang="ru-RU" b="1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428736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ольха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72330" y="142873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липа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57752" y="1428736"/>
            <a:ext cx="1785950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Кедровая сосна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57488" y="142873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клён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3" name="Управляющая кнопка: документ 22">
            <a:hlinkClick r:id="" action="ppaction://hlinkshowjump?jump=nextslide" highlightClick="1"/>
          </p:cNvPr>
          <p:cNvSpPr/>
          <p:nvPr/>
        </p:nvSpPr>
        <p:spPr>
          <a:xfrm>
            <a:off x="8286776" y="5857892"/>
            <a:ext cx="714380" cy="785818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7000892" y="321468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дуб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857752" y="4857760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ива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857752" y="3214686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сосна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857488" y="4857760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пихта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57488" y="321468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ель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57224" y="4857760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берёза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57224" y="3286124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002060"/>
                </a:solidFill>
                <a:latin typeface="Bookman Old Style" pitchFamily="18" charset="0"/>
              </a:rPr>
              <a:t>листвен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itchFamily="18" charset="0"/>
              </a:rPr>
              <a:t>ница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000892" y="4857760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вяз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571500" y="0"/>
            <a:ext cx="8229600" cy="1071563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  <a:latin typeface="Bookman Old Style" pitchFamily="18" charset="0"/>
              </a:rPr>
              <a:t>Проверь себя!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1428736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ольха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72330" y="142873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липа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4857752" y="1428736"/>
            <a:ext cx="1785950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Кедровая сосна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857488" y="142873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клён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000892" y="321468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дуб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857752" y="4857760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ива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857752" y="3214686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сосна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857488" y="4857760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пихта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857488" y="3214686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ель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57224" y="4857760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берёза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57224" y="3286124"/>
            <a:ext cx="1714512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 err="1">
                <a:solidFill>
                  <a:srgbClr val="002060"/>
                </a:solidFill>
                <a:latin typeface="Bookman Old Style" pitchFamily="18" charset="0"/>
              </a:rPr>
              <a:t>листвен</a:t>
            </a: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Bookman Old Style" pitchFamily="18" charset="0"/>
              </a:rPr>
              <a:t>ница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7000892" y="4857760"/>
            <a:ext cx="1500198" cy="10001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2060"/>
                </a:solidFill>
                <a:latin typeface="Bookman Old Style" pitchFamily="18" charset="0"/>
              </a:rPr>
              <a:t>вяз</a:t>
            </a:r>
            <a:endParaRPr lang="ru-RU" sz="2400" b="1" dirty="0">
              <a:solidFill>
                <a:srgbClr val="002060"/>
              </a:solidFill>
              <a:latin typeface="Bookman Old Style" pitchFamily="18" charset="0"/>
            </a:endParaRPr>
          </a:p>
        </p:txBody>
      </p:sp>
      <p:sp>
        <p:nvSpPr>
          <p:cNvPr id="16" name="Управляющая кнопка: далее 15">
            <a:hlinkClick r:id="rId2" action="ppaction://hlinksldjump" highlightClick="1"/>
          </p:cNvPr>
          <p:cNvSpPr/>
          <p:nvPr/>
        </p:nvSpPr>
        <p:spPr>
          <a:xfrm>
            <a:off x="8001024" y="6072206"/>
            <a:ext cx="928694" cy="571504"/>
          </a:xfrm>
          <a:prstGeom prst="actionButtonForwardNex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0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  <p:bldP spid="22" grpId="0" animBg="1"/>
      <p:bldP spid="24" grpId="0" animBg="1"/>
      <p:bldP spid="27" grpId="0" animBg="1"/>
      <p:bldP spid="31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dirty="0" smtClean="0">
                <a:solidFill>
                  <a:srgbClr val="C00000"/>
                </a:solidFill>
                <a:latin typeface="Arial Black" pitchFamily="34" charset="0"/>
              </a:rPr>
              <a:t>Кто распространяет плоды дуба?</a:t>
            </a:r>
            <a:r>
              <a:rPr lang="ru-RU" sz="4000" dirty="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5123" name="Picture 5" descr="2 снегир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1700213"/>
            <a:ext cx="1425575" cy="2016125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5124" name="Picture 6" descr="дяте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1773238"/>
            <a:ext cx="1582738" cy="1871662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5125" name="Picture 7" descr="клёст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1773238"/>
            <a:ext cx="2519363" cy="1889125"/>
          </a:xfrm>
          <a:prstGeom prst="rect">
            <a:avLst/>
          </a:prstGeom>
          <a:noFill/>
          <a:ln w="50800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5126" name="Picture 8" descr="краснозобая%20казарк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9750" y="4357688"/>
            <a:ext cx="1943100" cy="1608137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5127" name="Picture 9" descr="скворец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7563" y="4357688"/>
            <a:ext cx="2286000" cy="1643062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5128" name="Text Box 11"/>
          <p:cNvSpPr txBox="1">
            <a:spLocks noChangeArrowheads="1"/>
          </p:cNvSpPr>
          <p:nvPr/>
        </p:nvSpPr>
        <p:spPr bwMode="auto">
          <a:xfrm>
            <a:off x="357188" y="1125538"/>
            <a:ext cx="1982787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Снегирь</a:t>
            </a:r>
            <a:r>
              <a:rPr lang="ru-RU" sz="2400">
                <a:latin typeface="Calibri" pitchFamily="34" charset="0"/>
              </a:rPr>
              <a:t> </a:t>
            </a:r>
          </a:p>
        </p:txBody>
      </p:sp>
      <p:sp>
        <p:nvSpPr>
          <p:cNvPr id="5129" name="Text Box 12"/>
          <p:cNvSpPr txBox="1">
            <a:spLocks noChangeArrowheads="1"/>
          </p:cNvSpPr>
          <p:nvPr/>
        </p:nvSpPr>
        <p:spPr bwMode="auto">
          <a:xfrm>
            <a:off x="3214688" y="1214438"/>
            <a:ext cx="25717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Клест</a:t>
            </a:r>
            <a:r>
              <a:rPr lang="ru-RU" sz="2400">
                <a:latin typeface="Calibri" pitchFamily="34" charset="0"/>
              </a:rPr>
              <a:t> </a:t>
            </a:r>
          </a:p>
        </p:txBody>
      </p:sp>
      <p:sp>
        <p:nvSpPr>
          <p:cNvPr id="5130" name="Text Box 14"/>
          <p:cNvSpPr txBox="1">
            <a:spLocks noChangeArrowheads="1"/>
          </p:cNvSpPr>
          <p:nvPr/>
        </p:nvSpPr>
        <p:spPr bwMode="auto">
          <a:xfrm>
            <a:off x="6786563" y="1285875"/>
            <a:ext cx="1728787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Дятел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5131" name="Text Box 15"/>
          <p:cNvSpPr txBox="1">
            <a:spLocks noChangeArrowheads="1"/>
          </p:cNvSpPr>
          <p:nvPr/>
        </p:nvSpPr>
        <p:spPr bwMode="auto">
          <a:xfrm>
            <a:off x="0" y="3857625"/>
            <a:ext cx="280828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Краснозобая</a:t>
            </a:r>
            <a:r>
              <a:rPr lang="ru-RU">
                <a:latin typeface="Calibri" pitchFamily="34" charset="0"/>
              </a:rPr>
              <a:t> </a:t>
            </a: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казарка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5132" name="Text Box 16"/>
          <p:cNvSpPr txBox="1">
            <a:spLocks noChangeArrowheads="1"/>
          </p:cNvSpPr>
          <p:nvPr/>
        </p:nvSpPr>
        <p:spPr bwMode="auto">
          <a:xfrm>
            <a:off x="3429000" y="3857625"/>
            <a:ext cx="2214563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Скворец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5133" name="Text Box 17"/>
          <p:cNvSpPr txBox="1">
            <a:spLocks noChangeArrowheads="1"/>
          </p:cNvSpPr>
          <p:nvPr/>
        </p:nvSpPr>
        <p:spPr bwMode="auto">
          <a:xfrm>
            <a:off x="6429375" y="3929063"/>
            <a:ext cx="1944688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Сойка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pic>
        <p:nvPicPr>
          <p:cNvPr id="5134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57938" y="4357688"/>
            <a:ext cx="21431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Управляющая кнопка: документ 15">
            <a:hlinkClick r:id="rId9" action="ppaction://hlinksldjump" highlightClick="1"/>
          </p:cNvPr>
          <p:cNvSpPr/>
          <p:nvPr/>
        </p:nvSpPr>
        <p:spPr>
          <a:xfrm>
            <a:off x="8501090" y="6072206"/>
            <a:ext cx="428628" cy="571480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785225" cy="936625"/>
          </a:xfrm>
        </p:spPr>
        <p:txBody>
          <a:bodyPr/>
          <a:lstStyle/>
          <a:p>
            <a:r>
              <a:rPr lang="ru-RU" sz="4000" smtClean="0">
                <a:solidFill>
                  <a:srgbClr val="C00000"/>
                </a:solidFill>
                <a:latin typeface="Arial Black" pitchFamily="34" charset="0"/>
              </a:rPr>
              <a:t>Проверь себя!</a:t>
            </a:r>
            <a:r>
              <a:rPr lang="ru-RU" sz="400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102405" name="Picture 5" descr="2 снегир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1700213"/>
            <a:ext cx="1425575" cy="2016125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102406" name="Picture 6" descr="дяте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77050" y="1773238"/>
            <a:ext cx="1582738" cy="1871662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102407" name="Picture 7" descr="клёст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1773238"/>
            <a:ext cx="2519363" cy="1889125"/>
          </a:xfrm>
          <a:prstGeom prst="rect">
            <a:avLst/>
          </a:prstGeom>
          <a:noFill/>
          <a:ln w="50800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102408" name="Picture 8" descr="краснозобая%20казарка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9750" y="4357688"/>
            <a:ext cx="1943100" cy="1608137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pic>
        <p:nvPicPr>
          <p:cNvPr id="102409" name="Picture 9" descr="скворец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9000" y="4357688"/>
            <a:ext cx="2214563" cy="1643062"/>
          </a:xfrm>
          <a:prstGeom prst="rect">
            <a:avLst/>
          </a:prstGeom>
          <a:noFill/>
          <a:ln w="50800" algn="ctr">
            <a:solidFill>
              <a:schemeClr val="bg2"/>
            </a:solidFill>
            <a:miter lim="800000"/>
            <a:headEnd/>
            <a:tailEnd/>
          </a:ln>
        </p:spPr>
      </p:pic>
      <p:sp>
        <p:nvSpPr>
          <p:cNvPr id="6152" name="Text Box 11"/>
          <p:cNvSpPr txBox="1">
            <a:spLocks noChangeArrowheads="1"/>
          </p:cNvSpPr>
          <p:nvPr/>
        </p:nvSpPr>
        <p:spPr bwMode="auto">
          <a:xfrm>
            <a:off x="539750" y="1125538"/>
            <a:ext cx="16033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Снегирь</a:t>
            </a:r>
            <a:r>
              <a:rPr lang="ru-RU" sz="2400">
                <a:latin typeface="Calibri" pitchFamily="34" charset="0"/>
              </a:rPr>
              <a:t> </a:t>
            </a:r>
          </a:p>
        </p:txBody>
      </p:sp>
      <p:sp>
        <p:nvSpPr>
          <p:cNvPr id="6153" name="Text Box 12"/>
          <p:cNvSpPr txBox="1">
            <a:spLocks noChangeArrowheads="1"/>
          </p:cNvSpPr>
          <p:nvPr/>
        </p:nvSpPr>
        <p:spPr bwMode="auto">
          <a:xfrm>
            <a:off x="3203575" y="1143000"/>
            <a:ext cx="244792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Клест</a:t>
            </a:r>
            <a:r>
              <a:rPr lang="ru-RU" sz="2400">
                <a:latin typeface="Calibri" pitchFamily="34" charset="0"/>
              </a:rPr>
              <a:t> </a:t>
            </a:r>
          </a:p>
        </p:txBody>
      </p:sp>
      <p:sp>
        <p:nvSpPr>
          <p:cNvPr id="6154" name="Text Box 14"/>
          <p:cNvSpPr txBox="1">
            <a:spLocks noChangeArrowheads="1"/>
          </p:cNvSpPr>
          <p:nvPr/>
        </p:nvSpPr>
        <p:spPr bwMode="auto">
          <a:xfrm>
            <a:off x="6786563" y="1214438"/>
            <a:ext cx="17287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Дятел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6155" name="Text Box 15"/>
          <p:cNvSpPr txBox="1">
            <a:spLocks noChangeArrowheads="1"/>
          </p:cNvSpPr>
          <p:nvPr/>
        </p:nvSpPr>
        <p:spPr bwMode="auto">
          <a:xfrm>
            <a:off x="107950" y="3857625"/>
            <a:ext cx="253523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Краснозобая</a:t>
            </a:r>
            <a:r>
              <a:rPr lang="ru-RU">
                <a:latin typeface="Calibri" pitchFamily="34" charset="0"/>
              </a:rPr>
              <a:t> </a:t>
            </a: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казарка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6156" name="Text Box 16"/>
          <p:cNvSpPr txBox="1">
            <a:spLocks noChangeArrowheads="1"/>
          </p:cNvSpPr>
          <p:nvPr/>
        </p:nvSpPr>
        <p:spPr bwMode="auto">
          <a:xfrm>
            <a:off x="3419475" y="3857625"/>
            <a:ext cx="2152650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Скворец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sp>
        <p:nvSpPr>
          <p:cNvPr id="6157" name="Text Box 17"/>
          <p:cNvSpPr txBox="1">
            <a:spLocks noChangeArrowheads="1"/>
          </p:cNvSpPr>
          <p:nvPr/>
        </p:nvSpPr>
        <p:spPr bwMode="auto">
          <a:xfrm>
            <a:off x="6659563" y="3857625"/>
            <a:ext cx="1698625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i="1">
                <a:solidFill>
                  <a:srgbClr val="666633"/>
                </a:solidFill>
                <a:latin typeface="Times New Roman" pitchFamily="18" charset="0"/>
              </a:rPr>
              <a:t>Сойка</a:t>
            </a:r>
            <a:r>
              <a:rPr lang="ru-RU">
                <a:latin typeface="Calibri" pitchFamily="34" charset="0"/>
              </a:rPr>
              <a:t> 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57938" y="4357688"/>
            <a:ext cx="21431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Управляющая кнопка: далее 14">
            <a:hlinkClick r:id="rId9" action="ppaction://hlinksldjump" highlightClick="1"/>
          </p:cNvPr>
          <p:cNvSpPr/>
          <p:nvPr/>
        </p:nvSpPr>
        <p:spPr>
          <a:xfrm>
            <a:off x="7572396" y="5929330"/>
            <a:ext cx="928694" cy="571504"/>
          </a:xfrm>
          <a:prstGeom prst="actionButtonForwardNex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  <a:latin typeface="Arial Black" pitchFamily="34" charset="0"/>
              </a:rPr>
              <a:t>Что нам даёт лес?</a:t>
            </a:r>
            <a:endParaRPr lang="ru-RU" smtClean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428736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место для отдыха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2643182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древесину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43636" y="2571744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 Black" pitchFamily="34" charset="0"/>
              </a:rPr>
              <a:t>дома</a:t>
            </a:r>
            <a:endParaRPr lang="ru-RU" sz="2400" i="1" dirty="0">
              <a:latin typeface="Arial Black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3636" y="5072074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грибы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5214950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ягоды 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00430" y="4071942"/>
            <a:ext cx="2286016" cy="12858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место для костра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00430" y="1928802"/>
            <a:ext cx="2214578" cy="12858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 Black" pitchFamily="34" charset="0"/>
              </a:rPr>
              <a:t>лекарственные растения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43636" y="1357298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чистый воздух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5786" y="3929066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свалку</a:t>
            </a:r>
            <a:endParaRPr lang="ru-RU" sz="2400" b="1" i="1" dirty="0">
              <a:latin typeface="Arial Black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43636" y="3857628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букеты цветов</a:t>
            </a:r>
            <a:endParaRPr lang="ru-RU" sz="2400" b="1" i="1" dirty="0">
              <a:latin typeface="Arial Black" pitchFamily="34" charset="0"/>
            </a:endParaRPr>
          </a:p>
        </p:txBody>
      </p:sp>
      <p:sp>
        <p:nvSpPr>
          <p:cNvPr id="15" name="Управляющая кнопка: документ 14">
            <a:hlinkClick r:id="rId2" action="ppaction://hlinksldjump" highlightClick="1"/>
          </p:cNvPr>
          <p:cNvSpPr/>
          <p:nvPr/>
        </p:nvSpPr>
        <p:spPr>
          <a:xfrm>
            <a:off x="8429652" y="5929330"/>
            <a:ext cx="500066" cy="571480"/>
          </a:xfrm>
          <a:prstGeom prst="actionButtonDocumen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solidFill>
                  <a:srgbClr val="C00000"/>
                </a:solidFill>
                <a:latin typeface="Arial Black" pitchFamily="34" charset="0"/>
              </a:rPr>
              <a:t>Проверь себя!</a:t>
            </a:r>
            <a:endParaRPr lang="ru-RU" smtClean="0"/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Arial" charset="0"/>
              <a:buNone/>
            </a:pPr>
            <a:endParaRPr lang="ru-RU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428736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место для отдыха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2643182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древесину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43636" y="2571744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 Black" pitchFamily="34" charset="0"/>
              </a:rPr>
              <a:t>дома</a:t>
            </a:r>
            <a:endParaRPr lang="ru-RU" sz="2400" i="1" dirty="0">
              <a:latin typeface="Arial Black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43636" y="5072074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грибы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85786" y="5214950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ягоды 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00430" y="4071942"/>
            <a:ext cx="2286016" cy="12858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место для костра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00430" y="1928802"/>
            <a:ext cx="2214578" cy="128588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latin typeface="Arial Black" pitchFamily="34" charset="0"/>
              </a:rPr>
              <a:t>лекарственные растения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43636" y="1357298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чистый воздух</a:t>
            </a: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85786" y="3929066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свалку</a:t>
            </a:r>
            <a:endParaRPr lang="ru-RU" sz="2400" b="1" i="1" dirty="0">
              <a:latin typeface="Arial Black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43636" y="3857628"/>
            <a:ext cx="2071702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latin typeface="Arial Black" pitchFamily="34" charset="0"/>
              </a:rPr>
              <a:t>букеты цветов</a:t>
            </a:r>
            <a:endParaRPr lang="ru-RU" sz="2400" b="1" i="1" dirty="0">
              <a:latin typeface="Arial Black" pitchFamily="34" charset="0"/>
            </a:endParaRPr>
          </a:p>
        </p:txBody>
      </p:sp>
      <p:sp>
        <p:nvSpPr>
          <p:cNvPr id="17" name="Управляющая кнопка: далее 16">
            <a:hlinkClick r:id="rId2" action="ppaction://hlinksldjump" highlightClick="1"/>
          </p:cNvPr>
          <p:cNvSpPr/>
          <p:nvPr/>
        </p:nvSpPr>
        <p:spPr>
          <a:xfrm>
            <a:off x="7929586" y="6072206"/>
            <a:ext cx="928694" cy="571504"/>
          </a:xfrm>
          <a:prstGeom prst="actionButtonForwardNex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4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3042" y="1785926"/>
            <a:ext cx="6215106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Молодец!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5" name="Управляющая кнопка: возврат 4">
            <a:hlinkClick r:id="rId2" action="ppaction://hlinksldjump" highlightClick="1"/>
          </p:cNvPr>
          <p:cNvSpPr/>
          <p:nvPr/>
        </p:nvSpPr>
        <p:spPr>
          <a:xfrm>
            <a:off x="7715272" y="5214950"/>
            <a:ext cx="1000132" cy="1214446"/>
          </a:xfrm>
          <a:prstGeom prst="actionButtonRetur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43042" y="1785926"/>
            <a:ext cx="6215106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7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Bookman Old Style" pitchFamily="18" charset="0"/>
              </a:rPr>
              <a:t>Подумай!</a:t>
            </a:r>
            <a:endParaRPr lang="ru-RU" sz="7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Bookman Old Style" pitchFamily="18" charset="0"/>
            </a:endParaRPr>
          </a:p>
        </p:txBody>
      </p:sp>
      <p:sp>
        <p:nvSpPr>
          <p:cNvPr id="3" name="Управляющая кнопка: возврат 2">
            <a:hlinkClick r:id="rId2" action="ppaction://hlinksldjump" highlightClick="1"/>
          </p:cNvPr>
          <p:cNvSpPr/>
          <p:nvPr/>
        </p:nvSpPr>
        <p:spPr>
          <a:xfrm>
            <a:off x="7643834" y="5143512"/>
            <a:ext cx="1000132" cy="1143008"/>
          </a:xfrm>
          <a:prstGeom prst="actionButtonRetur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118</Words>
  <PresentationFormat>Экран (4:3)</PresentationFormat>
  <Paragraphs>75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Calibri</vt:lpstr>
      <vt:lpstr>Arial</vt:lpstr>
      <vt:lpstr>Arial Black</vt:lpstr>
      <vt:lpstr>Bookman Old Style</vt:lpstr>
      <vt:lpstr>Times New Roman</vt:lpstr>
      <vt:lpstr>Тема Office</vt:lpstr>
      <vt:lpstr>Какие леса характерны для северной части лесной зоны?</vt:lpstr>
      <vt:lpstr>Выпиши хвойные растения</vt:lpstr>
      <vt:lpstr>Проверь себя!</vt:lpstr>
      <vt:lpstr>Кто распространяет плоды дуба? </vt:lpstr>
      <vt:lpstr>Проверь себя! </vt:lpstr>
      <vt:lpstr>Что нам даёт лес?</vt:lpstr>
      <vt:lpstr>Проверь себя!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Какие леса характерны для северной части лесной зоны?</dc:title>
  <cp:lastModifiedBy>Наталья</cp:lastModifiedBy>
  <cp:revision>25</cp:revision>
  <dcterms:modified xsi:type="dcterms:W3CDTF">2011-01-26T19:05:06Z</dcterms:modified>
</cp:coreProperties>
</file>