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3" r:id="rId1"/>
  </p:sldMasterIdLst>
  <p:notesMasterIdLst>
    <p:notesMasterId r:id="rId32"/>
  </p:notesMasterIdLst>
  <p:sldIdLst>
    <p:sldId id="351" r:id="rId2"/>
    <p:sldId id="354" r:id="rId3"/>
    <p:sldId id="355" r:id="rId4"/>
    <p:sldId id="353" r:id="rId5"/>
    <p:sldId id="357" r:id="rId6"/>
    <p:sldId id="324" r:id="rId7"/>
    <p:sldId id="266" r:id="rId8"/>
    <p:sldId id="332" r:id="rId9"/>
    <p:sldId id="267" r:id="rId10"/>
    <p:sldId id="333" r:id="rId11"/>
    <p:sldId id="343" r:id="rId12"/>
    <p:sldId id="356" r:id="rId13"/>
    <p:sldId id="328" r:id="rId14"/>
    <p:sldId id="358" r:id="rId15"/>
    <p:sldId id="359" r:id="rId16"/>
    <p:sldId id="271" r:id="rId17"/>
    <p:sldId id="305" r:id="rId18"/>
    <p:sldId id="259" r:id="rId19"/>
    <p:sldId id="361" r:id="rId20"/>
    <p:sldId id="360" r:id="rId21"/>
    <p:sldId id="273" r:id="rId22"/>
    <p:sldId id="314" r:id="rId23"/>
    <p:sldId id="321" r:id="rId24"/>
    <p:sldId id="323" r:id="rId25"/>
    <p:sldId id="352" r:id="rId26"/>
    <p:sldId id="342" r:id="rId27"/>
    <p:sldId id="341" r:id="rId28"/>
    <p:sldId id="337" r:id="rId29"/>
    <p:sldId id="362" r:id="rId30"/>
    <p:sldId id="277" r:id="rId31"/>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8000"/>
    <a:srgbClr val="FF0000"/>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636" autoAdjust="0"/>
  </p:normalViewPr>
  <p:slideViewPr>
    <p:cSldViewPr>
      <p:cViewPr>
        <p:scale>
          <a:sx n="80" d="100"/>
          <a:sy n="80" d="100"/>
        </p:scale>
        <p:origin x="-468" y="-2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smtClean="0">
                <a:latin typeface="Arial" panose="020B0604020202020204" pitchFamily="34" charset="0"/>
              </a:defRPr>
            </a:lvl1pPr>
          </a:lstStyle>
          <a:p>
            <a:pPr>
              <a:defRPr/>
            </a:pPr>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atin typeface="Arial" panose="020B0604020202020204" pitchFamily="34" charset="0"/>
              </a:defRPr>
            </a:lvl1pPr>
          </a:lstStyle>
          <a:p>
            <a:pPr>
              <a:defRPr/>
            </a:pPr>
            <a:fld id="{924DB91A-2223-4801-8AAD-07C5AA38C998}" type="datetimeFigureOut">
              <a:rPr lang="ru-RU"/>
              <a:pPr>
                <a:defRPr/>
              </a:pPr>
              <a:t>30.09.2025</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smtClean="0">
                <a:latin typeface="Arial" panose="020B0604020202020204" pitchFamily="34" charset="0"/>
              </a:defRPr>
            </a:lvl1pPr>
          </a:lstStyle>
          <a:p>
            <a:pPr>
              <a:defRPr/>
            </a:pPr>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88495EF-CEC6-4D10-96BA-33115D38D81E}" type="slidenum">
              <a:rPr lang="ru-RU" altLang="ru-RU"/>
              <a:pPr/>
              <a:t>‹#›</a:t>
            </a:fld>
            <a:endParaRPr lang="ru-RU" altLang="ru-RU"/>
          </a:p>
        </p:txBody>
      </p:sp>
    </p:spTree>
    <p:extLst>
      <p:ext uri="{BB962C8B-B14F-4D97-AF65-F5344CB8AC3E}">
        <p14:creationId xmlns:p14="http://schemas.microsoft.com/office/powerpoint/2010/main" val="55933546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
        <p:nvSpPr>
          <p:cNvPr id="2150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4CE01EE-F408-4FC1-A504-36D15FD3EFB4}" type="slidenum">
              <a:rPr lang="ru-RU" altLang="ru-RU"/>
              <a:pPr/>
              <a:t>15</a:t>
            </a:fld>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p>
        </p:txBody>
      </p:sp>
      <p:sp>
        <p:nvSpPr>
          <p:cNvPr id="245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D02A709-A0E2-4F52-8165-3306C145B57F}" type="slidenum">
              <a:rPr lang="ru-RU" altLang="ru-RU"/>
              <a:pPr/>
              <a:t>17</a:t>
            </a:fld>
            <a:endParaRPr lang="ru-RU"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5"/>
          <p:cNvGrpSpPr>
            <a:grpSpLocks/>
          </p:cNvGrpSpPr>
          <p:nvPr/>
        </p:nvGrpSpPr>
        <p:grpSpPr bwMode="auto">
          <a:xfrm>
            <a:off x="4335463" y="1169988"/>
            <a:ext cx="4814887" cy="4994275"/>
            <a:chOff x="4334933" y="1169931"/>
            <a:chExt cx="4814835" cy="4993802"/>
          </a:xfrm>
        </p:grpSpPr>
        <p:cxnSp>
          <p:nvCxnSpPr>
            <p:cNvPr id="5" name="Straight Connector 16"/>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18"/>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20"/>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21"/>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22"/>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lstStyle>
            <a:lvl1pPr algn="l">
              <a:defRPr sz="4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0" name="Date Placeholder 3"/>
          <p:cNvSpPr>
            <a:spLocks noGrp="1"/>
          </p:cNvSpPr>
          <p:nvPr>
            <p:ph type="dt" sz="half" idx="10"/>
          </p:nvPr>
        </p:nvSpPr>
        <p:spPr/>
        <p:txBody>
          <a:bodyPr/>
          <a:lstStyle>
            <a:lvl1pPr>
              <a:defRPr/>
            </a:lvl1pPr>
          </a:lstStyle>
          <a:p>
            <a:pPr>
              <a:defRPr/>
            </a:pPr>
            <a:endParaRPr lang="ru-RU" altLang="ru-RU"/>
          </a:p>
        </p:txBody>
      </p:sp>
      <p:sp>
        <p:nvSpPr>
          <p:cNvPr id="11" name="Footer Placeholder 4"/>
          <p:cNvSpPr>
            <a:spLocks noGrp="1"/>
          </p:cNvSpPr>
          <p:nvPr>
            <p:ph type="ftr" sz="quarter" idx="11"/>
          </p:nvPr>
        </p:nvSpPr>
        <p:spPr/>
        <p:txBody>
          <a:bodyPr/>
          <a:lstStyle>
            <a:lvl1pPr>
              <a:defRPr/>
            </a:lvl1pPr>
          </a:lstStyle>
          <a:p>
            <a:pPr>
              <a:defRPr/>
            </a:pPr>
            <a:endParaRPr lang="ru-RU" altLang="ru-RU"/>
          </a:p>
        </p:txBody>
      </p:sp>
      <p:sp>
        <p:nvSpPr>
          <p:cNvPr id="12" name="Slide Number Placeholder 5"/>
          <p:cNvSpPr>
            <a:spLocks noGrp="1"/>
          </p:cNvSpPr>
          <p:nvPr>
            <p:ph type="sldNum" sz="quarter" idx="12"/>
          </p:nvPr>
        </p:nvSpPr>
        <p:spPr/>
        <p:txBody>
          <a:bodyPr/>
          <a:lstStyle>
            <a:lvl1pPr>
              <a:defRPr/>
            </a:lvl1pPr>
          </a:lstStyle>
          <a:p>
            <a:fld id="{3E3F9861-28F9-4C7A-8A7C-688941CBC0F1}" type="slidenum">
              <a:rPr lang="ru-RU" altLang="ru-RU"/>
              <a:pPr/>
              <a:t>‹#›</a:t>
            </a:fld>
            <a:endParaRPr lang="ru-RU" altLang="ru-RU"/>
          </a:p>
        </p:txBody>
      </p:sp>
    </p:spTree>
    <p:extLst>
      <p:ext uri="{BB962C8B-B14F-4D97-AF65-F5344CB8AC3E}">
        <p14:creationId xmlns:p14="http://schemas.microsoft.com/office/powerpoint/2010/main" val="3682680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ru-RU" smtClean="0"/>
              <a:t>Образец заголовка</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5" name="Date Placeholder 3"/>
          <p:cNvSpPr>
            <a:spLocks noGrp="1"/>
          </p:cNvSpPr>
          <p:nvPr>
            <p:ph type="dt" sz="half" idx="15"/>
          </p:nvPr>
        </p:nvSpPr>
        <p:spPr/>
        <p:txBody>
          <a:bodyPr/>
          <a:lstStyle>
            <a:lvl1pPr>
              <a:defRPr/>
            </a:lvl1pPr>
          </a:lstStyle>
          <a:p>
            <a:pPr>
              <a:defRPr/>
            </a:pPr>
            <a:endParaRPr lang="ru-RU" altLang="ru-RU"/>
          </a:p>
        </p:txBody>
      </p:sp>
      <p:sp>
        <p:nvSpPr>
          <p:cNvPr id="7" name="Footer Placeholder 4"/>
          <p:cNvSpPr>
            <a:spLocks noGrp="1"/>
          </p:cNvSpPr>
          <p:nvPr>
            <p:ph type="ftr" sz="quarter" idx="16"/>
          </p:nvPr>
        </p:nvSpPr>
        <p:spPr/>
        <p:txBody>
          <a:bodyPr/>
          <a:lstStyle>
            <a:lvl1pPr>
              <a:defRPr/>
            </a:lvl1pPr>
          </a:lstStyle>
          <a:p>
            <a:pPr>
              <a:defRPr/>
            </a:pPr>
            <a:endParaRPr lang="ru-RU" altLang="ru-RU"/>
          </a:p>
        </p:txBody>
      </p:sp>
      <p:sp>
        <p:nvSpPr>
          <p:cNvPr id="8" name="Slide Number Placeholder 5"/>
          <p:cNvSpPr>
            <a:spLocks noGrp="1"/>
          </p:cNvSpPr>
          <p:nvPr>
            <p:ph type="sldNum" sz="quarter" idx="17"/>
          </p:nvPr>
        </p:nvSpPr>
        <p:spPr/>
        <p:txBody>
          <a:bodyPr/>
          <a:lstStyle>
            <a:lvl1pPr>
              <a:defRPr/>
            </a:lvl1pPr>
          </a:lstStyle>
          <a:p>
            <a:fld id="{BCAD6FFB-0EFD-4FC2-9E81-04F1D73910FD}" type="slidenum">
              <a:rPr lang="ru-RU" altLang="ru-RU"/>
              <a:pPr/>
              <a:t>‹#›</a:t>
            </a:fld>
            <a:endParaRPr lang="ru-RU" altLang="ru-RU"/>
          </a:p>
        </p:txBody>
      </p:sp>
    </p:spTree>
    <p:extLst>
      <p:ext uri="{BB962C8B-B14F-4D97-AF65-F5344CB8AC3E}">
        <p14:creationId xmlns:p14="http://schemas.microsoft.com/office/powerpoint/2010/main" val="56097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lstStyle>
            <a:lvl1pPr algn="l">
              <a:defRPr sz="2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533400" y="4114800"/>
            <a:ext cx="6383552" cy="1905000"/>
          </a:xfrm>
        </p:spPr>
        <p:txBody>
          <a:bodyP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endParaRPr lang="ru-RU" altLang="ru-RU"/>
          </a:p>
        </p:txBody>
      </p:sp>
      <p:sp>
        <p:nvSpPr>
          <p:cNvPr id="5" name="Footer Placeholder 4"/>
          <p:cNvSpPr>
            <a:spLocks noGrp="1"/>
          </p:cNvSpPr>
          <p:nvPr>
            <p:ph type="ftr" sz="quarter" idx="11"/>
          </p:nvPr>
        </p:nvSpPr>
        <p:spPr/>
        <p:txBody>
          <a:bodyPr/>
          <a:lstStyle>
            <a:lvl1pPr>
              <a:defRPr/>
            </a:lvl1pPr>
          </a:lstStyle>
          <a:p>
            <a:pPr>
              <a:defRPr/>
            </a:pPr>
            <a:endParaRPr lang="ru-RU" altLang="ru-RU"/>
          </a:p>
        </p:txBody>
      </p:sp>
      <p:sp>
        <p:nvSpPr>
          <p:cNvPr id="6" name="Slide Number Placeholder 5"/>
          <p:cNvSpPr>
            <a:spLocks noGrp="1"/>
          </p:cNvSpPr>
          <p:nvPr>
            <p:ph type="sldNum" sz="quarter" idx="12"/>
          </p:nvPr>
        </p:nvSpPr>
        <p:spPr/>
        <p:txBody>
          <a:bodyPr/>
          <a:lstStyle>
            <a:lvl1pPr>
              <a:defRPr/>
            </a:lvl1pPr>
          </a:lstStyle>
          <a:p>
            <a:fld id="{52BC5008-5C68-42B3-A872-31BCFD1B2846}" type="slidenum">
              <a:rPr lang="ru-RU" altLang="ru-RU"/>
              <a:pPr/>
              <a:t>‹#›</a:t>
            </a:fld>
            <a:endParaRPr lang="ru-RU" altLang="ru-RU"/>
          </a:p>
        </p:txBody>
      </p:sp>
    </p:spTree>
    <p:extLst>
      <p:ext uri="{BB962C8B-B14F-4D97-AF65-F5344CB8AC3E}">
        <p14:creationId xmlns:p14="http://schemas.microsoft.com/office/powerpoint/2010/main" val="2444924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8600" y="7112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ru-RU" sz="8000" smtClean="0"/>
              <a:t>“</a:t>
            </a:r>
          </a:p>
        </p:txBody>
      </p:sp>
      <p:sp>
        <p:nvSpPr>
          <p:cNvPr id="6" name="TextBox 5"/>
          <p:cNvSpPr txBox="1">
            <a:spLocks noChangeArrowheads="1"/>
          </p:cNvSpPr>
          <p:nvPr/>
        </p:nvSpPr>
        <p:spPr bwMode="auto">
          <a:xfrm>
            <a:off x="7696200" y="27686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ru-RU" sz="8000" smtClean="0"/>
              <a:t>”</a:t>
            </a:r>
          </a:p>
        </p:txBody>
      </p:sp>
      <p:sp>
        <p:nvSpPr>
          <p:cNvPr id="2" name="Title 1"/>
          <p:cNvSpPr>
            <a:spLocks noGrp="1"/>
          </p:cNvSpPr>
          <p:nvPr>
            <p:ph type="title"/>
          </p:nvPr>
        </p:nvSpPr>
        <p:spPr>
          <a:xfrm>
            <a:off x="856283" y="533400"/>
            <a:ext cx="6859787" cy="2895600"/>
          </a:xfrm>
        </p:spPr>
        <p:txBody>
          <a:bodyPr/>
          <a:lstStyle>
            <a:lvl1pPr algn="l">
              <a:defRPr sz="28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066800" y="3429000"/>
            <a:ext cx="6402467" cy="4826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533400" y="4301070"/>
            <a:ext cx="6382361" cy="171873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7" name="Date Placeholder 3"/>
          <p:cNvSpPr>
            <a:spLocks noGrp="1"/>
          </p:cNvSpPr>
          <p:nvPr>
            <p:ph type="dt" sz="half" idx="14"/>
          </p:nvPr>
        </p:nvSpPr>
        <p:spPr/>
        <p:txBody>
          <a:bodyPr/>
          <a:lstStyle>
            <a:lvl1pPr>
              <a:defRPr/>
            </a:lvl1pPr>
          </a:lstStyle>
          <a:p>
            <a:pPr>
              <a:defRPr/>
            </a:pPr>
            <a:endParaRPr lang="ru-RU" altLang="ru-RU"/>
          </a:p>
        </p:txBody>
      </p:sp>
      <p:sp>
        <p:nvSpPr>
          <p:cNvPr id="8" name="Footer Placeholder 4"/>
          <p:cNvSpPr>
            <a:spLocks noGrp="1"/>
          </p:cNvSpPr>
          <p:nvPr>
            <p:ph type="ftr" sz="quarter" idx="15"/>
          </p:nvPr>
        </p:nvSpPr>
        <p:spPr/>
        <p:txBody>
          <a:bodyPr/>
          <a:lstStyle>
            <a:lvl1pPr>
              <a:defRPr/>
            </a:lvl1pPr>
          </a:lstStyle>
          <a:p>
            <a:pPr>
              <a:defRPr/>
            </a:pPr>
            <a:endParaRPr lang="ru-RU" altLang="ru-RU"/>
          </a:p>
        </p:txBody>
      </p:sp>
      <p:sp>
        <p:nvSpPr>
          <p:cNvPr id="9" name="Slide Number Placeholder 5"/>
          <p:cNvSpPr>
            <a:spLocks noGrp="1"/>
          </p:cNvSpPr>
          <p:nvPr>
            <p:ph type="sldNum" sz="quarter" idx="16"/>
          </p:nvPr>
        </p:nvSpPr>
        <p:spPr/>
        <p:txBody>
          <a:bodyPr/>
          <a:lstStyle>
            <a:lvl1pPr>
              <a:defRPr/>
            </a:lvl1pPr>
          </a:lstStyle>
          <a:p>
            <a:fld id="{FB3E8DA4-DE49-43EF-9605-4B92462B4FF0}" type="slidenum">
              <a:rPr lang="ru-RU" altLang="ru-RU"/>
              <a:pPr/>
              <a:t>‹#›</a:t>
            </a:fld>
            <a:endParaRPr lang="ru-RU" altLang="ru-RU"/>
          </a:p>
        </p:txBody>
      </p:sp>
    </p:spTree>
    <p:extLst>
      <p:ext uri="{BB962C8B-B14F-4D97-AF65-F5344CB8AC3E}">
        <p14:creationId xmlns:p14="http://schemas.microsoft.com/office/powerpoint/2010/main" val="1909626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lstStyle>
            <a:lvl1pPr algn="l">
              <a:defRPr sz="2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endParaRPr lang="ru-RU" altLang="ru-RU"/>
          </a:p>
        </p:txBody>
      </p:sp>
      <p:sp>
        <p:nvSpPr>
          <p:cNvPr id="5" name="Footer Placeholder 4"/>
          <p:cNvSpPr>
            <a:spLocks noGrp="1"/>
          </p:cNvSpPr>
          <p:nvPr>
            <p:ph type="ftr" sz="quarter" idx="11"/>
          </p:nvPr>
        </p:nvSpPr>
        <p:spPr/>
        <p:txBody>
          <a:bodyPr/>
          <a:lstStyle>
            <a:lvl1pPr>
              <a:defRPr/>
            </a:lvl1pPr>
          </a:lstStyle>
          <a:p>
            <a:pPr>
              <a:defRPr/>
            </a:pPr>
            <a:endParaRPr lang="ru-RU" altLang="ru-RU"/>
          </a:p>
        </p:txBody>
      </p:sp>
      <p:sp>
        <p:nvSpPr>
          <p:cNvPr id="6" name="Slide Number Placeholder 5"/>
          <p:cNvSpPr>
            <a:spLocks noGrp="1"/>
          </p:cNvSpPr>
          <p:nvPr>
            <p:ph type="sldNum" sz="quarter" idx="12"/>
          </p:nvPr>
        </p:nvSpPr>
        <p:spPr/>
        <p:txBody>
          <a:bodyPr/>
          <a:lstStyle>
            <a:lvl1pPr>
              <a:defRPr/>
            </a:lvl1pPr>
          </a:lstStyle>
          <a:p>
            <a:fld id="{41B3B0A7-0801-499F-BD42-74859FB9119D}" type="slidenum">
              <a:rPr lang="ru-RU" altLang="ru-RU"/>
              <a:pPr/>
              <a:t>‹#›</a:t>
            </a:fld>
            <a:endParaRPr lang="ru-RU" altLang="ru-RU"/>
          </a:p>
        </p:txBody>
      </p:sp>
    </p:spTree>
    <p:extLst>
      <p:ext uri="{BB962C8B-B14F-4D97-AF65-F5344CB8AC3E}">
        <p14:creationId xmlns:p14="http://schemas.microsoft.com/office/powerpoint/2010/main" val="169192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8600" y="7112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ru-RU" sz="8000" smtClean="0"/>
              <a:t>“</a:t>
            </a:r>
          </a:p>
        </p:txBody>
      </p:sp>
      <p:sp>
        <p:nvSpPr>
          <p:cNvPr id="6" name="TextBox 5"/>
          <p:cNvSpPr txBox="1">
            <a:spLocks noChangeArrowheads="1"/>
          </p:cNvSpPr>
          <p:nvPr/>
        </p:nvSpPr>
        <p:spPr bwMode="auto">
          <a:xfrm>
            <a:off x="7696200" y="27686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defRPr/>
            </a:pPr>
            <a:r>
              <a:rPr lang="en-US" altLang="ru-RU" sz="8000" smtClean="0"/>
              <a:t>”</a:t>
            </a:r>
          </a:p>
        </p:txBody>
      </p:sp>
      <p:sp>
        <p:nvSpPr>
          <p:cNvPr id="2" name="Title 1"/>
          <p:cNvSpPr>
            <a:spLocks noGrp="1"/>
          </p:cNvSpPr>
          <p:nvPr>
            <p:ph type="title"/>
          </p:nvPr>
        </p:nvSpPr>
        <p:spPr>
          <a:xfrm>
            <a:off x="856284" y="533400"/>
            <a:ext cx="6859786" cy="2895600"/>
          </a:xfrm>
        </p:spPr>
        <p:txBody>
          <a:bodyPr/>
          <a:lstStyle>
            <a:lvl1pPr algn="l">
              <a:defRPr sz="28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533400" y="3886200"/>
            <a:ext cx="6382361" cy="1049866"/>
          </a:xfrm>
        </p:spPr>
        <p:txBody>
          <a:bodyPr rtlCol="0" anchor="b">
            <a:normAutofit/>
          </a:bodyPr>
          <a:lstStyle>
            <a:lvl1pPr>
              <a:buNone/>
              <a:defRPr lang="en-US" sz="2000" b="0" cap="all" dirty="0">
                <a:ln w="3175" cmpd="sng">
                  <a:noFill/>
                </a:ln>
                <a:solidFill>
                  <a:schemeClr val="tx1"/>
                </a:solidFill>
                <a:effectLst/>
              </a:defRPr>
            </a:lvl1pPr>
          </a:lstStyle>
          <a:p>
            <a:pPr lvl="0"/>
            <a:r>
              <a:rPr lang="ru-RU" smtClean="0"/>
              <a:t>Образец текста</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7" name="Date Placeholder 3"/>
          <p:cNvSpPr>
            <a:spLocks noGrp="1"/>
          </p:cNvSpPr>
          <p:nvPr>
            <p:ph type="dt" sz="half" idx="14"/>
          </p:nvPr>
        </p:nvSpPr>
        <p:spPr/>
        <p:txBody>
          <a:bodyPr/>
          <a:lstStyle>
            <a:lvl1pPr>
              <a:defRPr/>
            </a:lvl1pPr>
          </a:lstStyle>
          <a:p>
            <a:pPr>
              <a:defRPr/>
            </a:pPr>
            <a:endParaRPr lang="ru-RU" altLang="ru-RU"/>
          </a:p>
        </p:txBody>
      </p:sp>
      <p:sp>
        <p:nvSpPr>
          <p:cNvPr id="8" name="Footer Placeholder 4"/>
          <p:cNvSpPr>
            <a:spLocks noGrp="1"/>
          </p:cNvSpPr>
          <p:nvPr>
            <p:ph type="ftr" sz="quarter" idx="15"/>
          </p:nvPr>
        </p:nvSpPr>
        <p:spPr/>
        <p:txBody>
          <a:bodyPr/>
          <a:lstStyle>
            <a:lvl1pPr>
              <a:defRPr/>
            </a:lvl1pPr>
          </a:lstStyle>
          <a:p>
            <a:pPr>
              <a:defRPr/>
            </a:pPr>
            <a:endParaRPr lang="ru-RU" altLang="ru-RU"/>
          </a:p>
        </p:txBody>
      </p:sp>
      <p:sp>
        <p:nvSpPr>
          <p:cNvPr id="9" name="Slide Number Placeholder 5"/>
          <p:cNvSpPr>
            <a:spLocks noGrp="1"/>
          </p:cNvSpPr>
          <p:nvPr>
            <p:ph type="sldNum" sz="quarter" idx="16"/>
          </p:nvPr>
        </p:nvSpPr>
        <p:spPr/>
        <p:txBody>
          <a:bodyPr/>
          <a:lstStyle>
            <a:lvl1pPr>
              <a:defRPr/>
            </a:lvl1pPr>
          </a:lstStyle>
          <a:p>
            <a:fld id="{7412A493-613A-4B1A-9521-67F9EA37E283}" type="slidenum">
              <a:rPr lang="ru-RU" altLang="ru-RU"/>
              <a:pPr/>
              <a:t>‹#›</a:t>
            </a:fld>
            <a:endParaRPr lang="ru-RU" altLang="ru-RU"/>
          </a:p>
        </p:txBody>
      </p:sp>
    </p:spTree>
    <p:extLst>
      <p:ext uri="{BB962C8B-B14F-4D97-AF65-F5344CB8AC3E}">
        <p14:creationId xmlns:p14="http://schemas.microsoft.com/office/powerpoint/2010/main" val="3561472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a:lstStyle>
            <a:lvl1pPr>
              <a:defRPr lang="en-US" sz="2800" b="0" dirty="0"/>
            </a:lvl1pPr>
          </a:lstStyle>
          <a:p>
            <a:pPr lvl="0"/>
            <a:r>
              <a:rPr lang="ru-RU" smtClean="0"/>
              <a:t>Образец заголовка</a:t>
            </a:r>
            <a:endParaRPr lang="en-US" dirty="0"/>
          </a:p>
        </p:txBody>
      </p:sp>
      <p:sp>
        <p:nvSpPr>
          <p:cNvPr id="10" name="Text Placeholder 9"/>
          <p:cNvSpPr>
            <a:spLocks noGrp="1"/>
          </p:cNvSpPr>
          <p:nvPr>
            <p:ph type="body" sz="quarter" idx="13"/>
          </p:nvPr>
        </p:nvSpPr>
        <p:spPr>
          <a:xfrm>
            <a:off x="533400" y="3928534"/>
            <a:ext cx="6382361" cy="838200"/>
          </a:xfrm>
        </p:spPr>
        <p:txBody>
          <a:bodyPr rtlCol="0" anchor="b">
            <a:normAutofit/>
          </a:bodyPr>
          <a:lstStyle>
            <a:lvl1pPr>
              <a:buNone/>
              <a:defRPr lang="en-US" sz="2000" b="0" cap="all" dirty="0">
                <a:ln w="3175" cmpd="sng">
                  <a:noFill/>
                </a:ln>
                <a:solidFill>
                  <a:schemeClr val="tx1"/>
                </a:solidFill>
                <a:effectLst/>
              </a:defRPr>
            </a:lvl1pPr>
          </a:lstStyle>
          <a:p>
            <a:pPr lvl="0"/>
            <a:r>
              <a:rPr lang="ru-RU" smtClean="0"/>
              <a:t>Образец текста</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5" name="Date Placeholder 3"/>
          <p:cNvSpPr>
            <a:spLocks noGrp="1"/>
          </p:cNvSpPr>
          <p:nvPr>
            <p:ph type="dt" sz="half" idx="14"/>
          </p:nvPr>
        </p:nvSpPr>
        <p:spPr/>
        <p:txBody>
          <a:bodyPr/>
          <a:lstStyle>
            <a:lvl1pPr>
              <a:defRPr/>
            </a:lvl1pPr>
          </a:lstStyle>
          <a:p>
            <a:pPr>
              <a:defRPr/>
            </a:pPr>
            <a:endParaRPr lang="ru-RU" altLang="ru-RU"/>
          </a:p>
        </p:txBody>
      </p:sp>
      <p:sp>
        <p:nvSpPr>
          <p:cNvPr id="6" name="Footer Placeholder 4"/>
          <p:cNvSpPr>
            <a:spLocks noGrp="1"/>
          </p:cNvSpPr>
          <p:nvPr>
            <p:ph type="ftr" sz="quarter" idx="15"/>
          </p:nvPr>
        </p:nvSpPr>
        <p:spPr/>
        <p:txBody>
          <a:bodyPr/>
          <a:lstStyle>
            <a:lvl1pPr>
              <a:defRPr/>
            </a:lvl1pPr>
          </a:lstStyle>
          <a:p>
            <a:pPr>
              <a:defRPr/>
            </a:pPr>
            <a:endParaRPr lang="ru-RU" altLang="ru-RU"/>
          </a:p>
        </p:txBody>
      </p:sp>
      <p:sp>
        <p:nvSpPr>
          <p:cNvPr id="7" name="Slide Number Placeholder 5"/>
          <p:cNvSpPr>
            <a:spLocks noGrp="1"/>
          </p:cNvSpPr>
          <p:nvPr>
            <p:ph type="sldNum" sz="quarter" idx="16"/>
          </p:nvPr>
        </p:nvSpPr>
        <p:spPr/>
        <p:txBody>
          <a:bodyPr/>
          <a:lstStyle>
            <a:lvl1pPr>
              <a:defRPr/>
            </a:lvl1pPr>
          </a:lstStyle>
          <a:p>
            <a:fld id="{6A7E074D-1184-4672-958C-7EF3732EAE64}" type="slidenum">
              <a:rPr lang="ru-RU" altLang="ru-RU"/>
              <a:pPr/>
              <a:t>‹#›</a:t>
            </a:fld>
            <a:endParaRPr lang="ru-RU" altLang="ru-RU"/>
          </a:p>
        </p:txBody>
      </p:sp>
    </p:spTree>
    <p:extLst>
      <p:ext uri="{BB962C8B-B14F-4D97-AF65-F5344CB8AC3E}">
        <p14:creationId xmlns:p14="http://schemas.microsoft.com/office/powerpoint/2010/main" val="279549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lgn="l">
              <a:defRPr sz="2800"/>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endParaRPr lang="ru-RU" altLang="ru-RU"/>
          </a:p>
        </p:txBody>
      </p:sp>
      <p:sp>
        <p:nvSpPr>
          <p:cNvPr id="5" name="Footer Placeholder 4"/>
          <p:cNvSpPr>
            <a:spLocks noGrp="1"/>
          </p:cNvSpPr>
          <p:nvPr>
            <p:ph type="ftr" sz="quarter" idx="11"/>
          </p:nvPr>
        </p:nvSpPr>
        <p:spPr/>
        <p:txBody>
          <a:bodyPr/>
          <a:lstStyle>
            <a:lvl1pPr>
              <a:defRPr/>
            </a:lvl1pPr>
          </a:lstStyle>
          <a:p>
            <a:pPr>
              <a:defRPr/>
            </a:pPr>
            <a:endParaRPr lang="ru-RU" altLang="ru-RU"/>
          </a:p>
        </p:txBody>
      </p:sp>
      <p:sp>
        <p:nvSpPr>
          <p:cNvPr id="6" name="Slide Number Placeholder 5"/>
          <p:cNvSpPr>
            <a:spLocks noGrp="1"/>
          </p:cNvSpPr>
          <p:nvPr>
            <p:ph type="sldNum" sz="quarter" idx="12"/>
          </p:nvPr>
        </p:nvSpPr>
        <p:spPr/>
        <p:txBody>
          <a:bodyPr/>
          <a:lstStyle>
            <a:lvl1pPr>
              <a:defRPr/>
            </a:lvl1pPr>
          </a:lstStyle>
          <a:p>
            <a:fld id="{D61092A5-5E6D-4B9D-8E07-D6ED89265499}" type="slidenum">
              <a:rPr lang="ru-RU" altLang="ru-RU"/>
              <a:pPr/>
              <a:t>‹#›</a:t>
            </a:fld>
            <a:endParaRPr lang="ru-RU" altLang="ru-RU"/>
          </a:p>
        </p:txBody>
      </p:sp>
    </p:spTree>
    <p:extLst>
      <p:ext uri="{BB962C8B-B14F-4D97-AF65-F5344CB8AC3E}">
        <p14:creationId xmlns:p14="http://schemas.microsoft.com/office/powerpoint/2010/main" val="1998060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lstStyle>
            <a:lvl1pPr>
              <a:defRPr sz="2800"/>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endParaRPr lang="ru-RU" altLang="ru-RU"/>
          </a:p>
        </p:txBody>
      </p:sp>
      <p:sp>
        <p:nvSpPr>
          <p:cNvPr id="5" name="Footer Placeholder 4"/>
          <p:cNvSpPr>
            <a:spLocks noGrp="1"/>
          </p:cNvSpPr>
          <p:nvPr>
            <p:ph type="ftr" sz="quarter" idx="11"/>
          </p:nvPr>
        </p:nvSpPr>
        <p:spPr/>
        <p:txBody>
          <a:bodyPr/>
          <a:lstStyle>
            <a:lvl1pPr>
              <a:defRPr/>
            </a:lvl1pPr>
          </a:lstStyle>
          <a:p>
            <a:pPr>
              <a:defRPr/>
            </a:pPr>
            <a:endParaRPr lang="ru-RU" altLang="ru-RU"/>
          </a:p>
        </p:txBody>
      </p:sp>
      <p:sp>
        <p:nvSpPr>
          <p:cNvPr id="6" name="Slide Number Placeholder 5"/>
          <p:cNvSpPr>
            <a:spLocks noGrp="1"/>
          </p:cNvSpPr>
          <p:nvPr>
            <p:ph type="sldNum" sz="quarter" idx="12"/>
          </p:nvPr>
        </p:nvSpPr>
        <p:spPr/>
        <p:txBody>
          <a:bodyPr/>
          <a:lstStyle>
            <a:lvl1pPr>
              <a:defRPr/>
            </a:lvl1pPr>
          </a:lstStyle>
          <a:p>
            <a:fld id="{E84FABEC-E879-4A7A-8198-18D40C4FB8AC}" type="slidenum">
              <a:rPr lang="ru-RU" altLang="ru-RU"/>
              <a:pPr/>
              <a:t>‹#›</a:t>
            </a:fld>
            <a:endParaRPr lang="ru-RU" altLang="ru-RU"/>
          </a:p>
        </p:txBody>
      </p:sp>
    </p:spTree>
    <p:extLst>
      <p:ext uri="{BB962C8B-B14F-4D97-AF65-F5344CB8AC3E}">
        <p14:creationId xmlns:p14="http://schemas.microsoft.com/office/powerpoint/2010/main" val="3655340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7813"/>
            <a:ext cx="8229600" cy="1139825"/>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Date Placeholder 3"/>
          <p:cNvSpPr>
            <a:spLocks noGrp="1"/>
          </p:cNvSpPr>
          <p:nvPr>
            <p:ph type="dt" sz="half" idx="10"/>
          </p:nvPr>
        </p:nvSpPr>
        <p:spPr/>
        <p:txBody>
          <a:bodyPr/>
          <a:lstStyle>
            <a:lvl1pPr>
              <a:defRPr/>
            </a:lvl1pPr>
          </a:lstStyle>
          <a:p>
            <a:pPr>
              <a:defRPr/>
            </a:pPr>
            <a:endParaRPr lang="ru-RU" altLang="ru-RU"/>
          </a:p>
        </p:txBody>
      </p:sp>
      <p:sp>
        <p:nvSpPr>
          <p:cNvPr id="8" name="Footer Placeholder 4"/>
          <p:cNvSpPr>
            <a:spLocks noGrp="1"/>
          </p:cNvSpPr>
          <p:nvPr>
            <p:ph type="ftr" sz="quarter" idx="11"/>
          </p:nvPr>
        </p:nvSpPr>
        <p:spPr/>
        <p:txBody>
          <a:bodyPr/>
          <a:lstStyle>
            <a:lvl1pPr>
              <a:defRPr/>
            </a:lvl1pPr>
          </a:lstStyle>
          <a:p>
            <a:pPr>
              <a:defRPr/>
            </a:pPr>
            <a:endParaRPr lang="ru-RU" altLang="ru-RU"/>
          </a:p>
        </p:txBody>
      </p:sp>
      <p:sp>
        <p:nvSpPr>
          <p:cNvPr id="9" name="Slide Number Placeholder 5"/>
          <p:cNvSpPr>
            <a:spLocks noGrp="1"/>
          </p:cNvSpPr>
          <p:nvPr>
            <p:ph type="sldNum" sz="quarter" idx="12"/>
          </p:nvPr>
        </p:nvSpPr>
        <p:spPr/>
        <p:txBody>
          <a:bodyPr/>
          <a:lstStyle>
            <a:lvl1pPr>
              <a:defRPr/>
            </a:lvl1pPr>
          </a:lstStyle>
          <a:p>
            <a:fld id="{8EB7FE18-245F-4251-A1C6-6FE2C39532BC}" type="slidenum">
              <a:rPr lang="ru-RU" altLang="ru-RU"/>
              <a:pPr/>
              <a:t>‹#›</a:t>
            </a:fld>
            <a:endParaRPr lang="ru-RU" altLang="ru-RU"/>
          </a:p>
        </p:txBody>
      </p:sp>
    </p:spTree>
    <p:extLst>
      <p:ext uri="{BB962C8B-B14F-4D97-AF65-F5344CB8AC3E}">
        <p14:creationId xmlns:p14="http://schemas.microsoft.com/office/powerpoint/2010/main" val="1284411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Date Placeholder 3"/>
          <p:cNvSpPr>
            <a:spLocks noGrp="1"/>
          </p:cNvSpPr>
          <p:nvPr>
            <p:ph type="dt" sz="half" idx="10"/>
          </p:nvPr>
        </p:nvSpPr>
        <p:spPr/>
        <p:txBody>
          <a:bodyPr/>
          <a:lstStyle>
            <a:lvl1pPr>
              <a:defRPr/>
            </a:lvl1pPr>
          </a:lstStyle>
          <a:p>
            <a:pPr>
              <a:defRPr/>
            </a:pPr>
            <a:endParaRPr lang="ru-RU" altLang="ru-RU"/>
          </a:p>
        </p:txBody>
      </p:sp>
      <p:sp>
        <p:nvSpPr>
          <p:cNvPr id="6" name="Footer Placeholder 4"/>
          <p:cNvSpPr>
            <a:spLocks noGrp="1"/>
          </p:cNvSpPr>
          <p:nvPr>
            <p:ph type="ftr" sz="quarter" idx="11"/>
          </p:nvPr>
        </p:nvSpPr>
        <p:spPr/>
        <p:txBody>
          <a:bodyPr/>
          <a:lstStyle>
            <a:lvl1pPr>
              <a:defRPr/>
            </a:lvl1pPr>
          </a:lstStyle>
          <a:p>
            <a:pPr>
              <a:defRPr/>
            </a:pPr>
            <a:endParaRPr lang="ru-RU" altLang="ru-RU"/>
          </a:p>
        </p:txBody>
      </p:sp>
      <p:sp>
        <p:nvSpPr>
          <p:cNvPr id="7" name="Slide Number Placeholder 5"/>
          <p:cNvSpPr>
            <a:spLocks noGrp="1"/>
          </p:cNvSpPr>
          <p:nvPr>
            <p:ph type="sldNum" sz="quarter" idx="12"/>
          </p:nvPr>
        </p:nvSpPr>
        <p:spPr/>
        <p:txBody>
          <a:bodyPr/>
          <a:lstStyle>
            <a:lvl1pPr>
              <a:defRPr/>
            </a:lvl1pPr>
          </a:lstStyle>
          <a:p>
            <a:fld id="{22F4A78B-F272-487D-9A17-CF6FAA7B7DCE}" type="slidenum">
              <a:rPr lang="ru-RU" altLang="ru-RU"/>
              <a:pPr/>
              <a:t>‹#›</a:t>
            </a:fld>
            <a:endParaRPr lang="ru-RU" altLang="ru-RU"/>
          </a:p>
        </p:txBody>
      </p:sp>
    </p:spTree>
    <p:extLst>
      <p:ext uri="{BB962C8B-B14F-4D97-AF65-F5344CB8AC3E}">
        <p14:creationId xmlns:p14="http://schemas.microsoft.com/office/powerpoint/2010/main" val="2342061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533400" y="533400"/>
            <a:ext cx="6554867" cy="376767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endParaRPr lang="ru-RU" altLang="ru-RU"/>
          </a:p>
        </p:txBody>
      </p:sp>
      <p:sp>
        <p:nvSpPr>
          <p:cNvPr id="5" name="Footer Placeholder 4"/>
          <p:cNvSpPr>
            <a:spLocks noGrp="1"/>
          </p:cNvSpPr>
          <p:nvPr>
            <p:ph type="ftr" sz="quarter" idx="11"/>
          </p:nvPr>
        </p:nvSpPr>
        <p:spPr/>
        <p:txBody>
          <a:bodyPr/>
          <a:lstStyle>
            <a:lvl1pPr>
              <a:defRPr/>
            </a:lvl1pPr>
          </a:lstStyle>
          <a:p>
            <a:pPr>
              <a:defRPr/>
            </a:pPr>
            <a:endParaRPr lang="ru-RU" altLang="ru-RU"/>
          </a:p>
        </p:txBody>
      </p:sp>
      <p:sp>
        <p:nvSpPr>
          <p:cNvPr id="6" name="Slide Number Placeholder 5"/>
          <p:cNvSpPr>
            <a:spLocks noGrp="1"/>
          </p:cNvSpPr>
          <p:nvPr>
            <p:ph type="sldNum" sz="quarter" idx="12"/>
          </p:nvPr>
        </p:nvSpPr>
        <p:spPr/>
        <p:txBody>
          <a:bodyPr/>
          <a:lstStyle>
            <a:lvl1pPr>
              <a:defRPr/>
            </a:lvl1pPr>
          </a:lstStyle>
          <a:p>
            <a:fld id="{CD59F1FD-AA61-441A-9363-82200184191C}" type="slidenum">
              <a:rPr lang="ru-RU" altLang="ru-RU"/>
              <a:pPr/>
              <a:t>‹#›</a:t>
            </a:fld>
            <a:endParaRPr lang="ru-RU" altLang="ru-RU"/>
          </a:p>
        </p:txBody>
      </p:sp>
    </p:spTree>
    <p:extLst>
      <p:ext uri="{BB962C8B-B14F-4D97-AF65-F5344CB8AC3E}">
        <p14:creationId xmlns:p14="http://schemas.microsoft.com/office/powerpoint/2010/main" val="1870532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cSld name="Заголовок, 2 маленьких объекта и 1 большой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39825"/>
          </a:xfrm>
        </p:spPr>
        <p:txBody>
          <a:bodyPr/>
          <a:lstStyle/>
          <a:p>
            <a:r>
              <a:rPr lang="ru-RU" smtClean="0"/>
              <a:t>Образец заголовка</a:t>
            </a:r>
            <a:endParaRPr lang="ru-RU"/>
          </a:p>
        </p:txBody>
      </p:sp>
      <p:sp>
        <p:nvSpPr>
          <p:cNvPr id="3" name="Объект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half" idx="3"/>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Date Placeholder 3"/>
          <p:cNvSpPr>
            <a:spLocks noGrp="1"/>
          </p:cNvSpPr>
          <p:nvPr>
            <p:ph type="dt" sz="half" idx="10"/>
          </p:nvPr>
        </p:nvSpPr>
        <p:spPr/>
        <p:txBody>
          <a:bodyPr/>
          <a:lstStyle>
            <a:lvl1pPr>
              <a:defRPr/>
            </a:lvl1pPr>
          </a:lstStyle>
          <a:p>
            <a:pPr>
              <a:defRPr/>
            </a:pPr>
            <a:endParaRPr lang="ru-RU" altLang="ru-RU"/>
          </a:p>
        </p:txBody>
      </p:sp>
      <p:sp>
        <p:nvSpPr>
          <p:cNvPr id="7" name="Footer Placeholder 4"/>
          <p:cNvSpPr>
            <a:spLocks noGrp="1"/>
          </p:cNvSpPr>
          <p:nvPr>
            <p:ph type="ftr" sz="quarter" idx="11"/>
          </p:nvPr>
        </p:nvSpPr>
        <p:spPr/>
        <p:txBody>
          <a:bodyPr/>
          <a:lstStyle>
            <a:lvl1pPr>
              <a:defRPr/>
            </a:lvl1pPr>
          </a:lstStyle>
          <a:p>
            <a:pPr>
              <a:defRPr/>
            </a:pPr>
            <a:endParaRPr lang="ru-RU" altLang="ru-RU"/>
          </a:p>
        </p:txBody>
      </p:sp>
      <p:sp>
        <p:nvSpPr>
          <p:cNvPr id="8" name="Slide Number Placeholder 5"/>
          <p:cNvSpPr>
            <a:spLocks noGrp="1"/>
          </p:cNvSpPr>
          <p:nvPr>
            <p:ph type="sldNum" sz="quarter" idx="12"/>
          </p:nvPr>
        </p:nvSpPr>
        <p:spPr/>
        <p:txBody>
          <a:bodyPr/>
          <a:lstStyle>
            <a:lvl1pPr>
              <a:defRPr/>
            </a:lvl1pPr>
          </a:lstStyle>
          <a:p>
            <a:fld id="{C9808FCD-2AC6-47C0-9D51-EC882286B484}" type="slidenum">
              <a:rPr lang="ru-RU" altLang="ru-RU"/>
              <a:pPr/>
              <a:t>‹#›</a:t>
            </a:fld>
            <a:endParaRPr lang="ru-RU" altLang="ru-RU"/>
          </a:p>
        </p:txBody>
      </p:sp>
    </p:spTree>
    <p:extLst>
      <p:ext uri="{BB962C8B-B14F-4D97-AF65-F5344CB8AC3E}">
        <p14:creationId xmlns:p14="http://schemas.microsoft.com/office/powerpoint/2010/main" val="351768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endParaRPr lang="ru-RU" altLang="ru-RU"/>
          </a:p>
        </p:txBody>
      </p:sp>
      <p:sp>
        <p:nvSpPr>
          <p:cNvPr id="5" name="Footer Placeholder 4"/>
          <p:cNvSpPr>
            <a:spLocks noGrp="1"/>
          </p:cNvSpPr>
          <p:nvPr>
            <p:ph type="ftr" sz="quarter" idx="11"/>
          </p:nvPr>
        </p:nvSpPr>
        <p:spPr/>
        <p:txBody>
          <a:bodyPr/>
          <a:lstStyle>
            <a:lvl1pPr>
              <a:defRPr/>
            </a:lvl1pPr>
          </a:lstStyle>
          <a:p>
            <a:pPr>
              <a:defRPr/>
            </a:pPr>
            <a:endParaRPr lang="ru-RU" altLang="ru-RU"/>
          </a:p>
        </p:txBody>
      </p:sp>
      <p:sp>
        <p:nvSpPr>
          <p:cNvPr id="6" name="Slide Number Placeholder 5"/>
          <p:cNvSpPr>
            <a:spLocks noGrp="1"/>
          </p:cNvSpPr>
          <p:nvPr>
            <p:ph type="sldNum" sz="quarter" idx="12"/>
          </p:nvPr>
        </p:nvSpPr>
        <p:spPr/>
        <p:txBody>
          <a:bodyPr/>
          <a:lstStyle>
            <a:lvl1pPr>
              <a:defRPr/>
            </a:lvl1pPr>
          </a:lstStyle>
          <a:p>
            <a:fld id="{6E66CA7F-D0E2-4874-8A8A-671A8A0900D5}" type="slidenum">
              <a:rPr lang="ru-RU" altLang="ru-RU"/>
              <a:pPr/>
              <a:t>‹#›</a:t>
            </a:fld>
            <a:endParaRPr lang="ru-RU" altLang="ru-RU"/>
          </a:p>
        </p:txBody>
      </p:sp>
    </p:spTree>
    <p:extLst>
      <p:ext uri="{BB962C8B-B14F-4D97-AF65-F5344CB8AC3E}">
        <p14:creationId xmlns:p14="http://schemas.microsoft.com/office/powerpoint/2010/main" val="2182506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ru-RU" smtClean="0"/>
              <a:t>Образец заголовка</a:t>
            </a:r>
            <a:endParaRPr lang="en-US" dirty="0"/>
          </a:p>
        </p:txBody>
      </p:sp>
      <p:sp>
        <p:nvSpPr>
          <p:cNvPr id="11" name="Content Placeholder 3"/>
          <p:cNvSpPr>
            <a:spLocks noGrp="1"/>
          </p:cNvSpPr>
          <p:nvPr>
            <p:ph sz="half" idx="13"/>
          </p:nvPr>
        </p:nvSpPr>
        <p:spPr>
          <a:xfrm>
            <a:off x="533400" y="533400"/>
            <a:ext cx="3949967" cy="37676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2" name="Content Placeholder 5"/>
          <p:cNvSpPr>
            <a:spLocks noGrp="1"/>
          </p:cNvSpPr>
          <p:nvPr>
            <p:ph sz="quarter" idx="4"/>
          </p:nvPr>
        </p:nvSpPr>
        <p:spPr>
          <a:xfrm>
            <a:off x="4662362" y="533400"/>
            <a:ext cx="3948238" cy="375920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4"/>
          </p:nvPr>
        </p:nvSpPr>
        <p:spPr/>
        <p:txBody>
          <a:bodyPr/>
          <a:lstStyle>
            <a:lvl1pPr>
              <a:defRPr/>
            </a:lvl1pPr>
          </a:lstStyle>
          <a:p>
            <a:pPr>
              <a:defRPr/>
            </a:pPr>
            <a:endParaRPr lang="ru-RU" altLang="ru-RU"/>
          </a:p>
        </p:txBody>
      </p:sp>
      <p:sp>
        <p:nvSpPr>
          <p:cNvPr id="6" name="Footer Placeholder 4"/>
          <p:cNvSpPr>
            <a:spLocks noGrp="1"/>
          </p:cNvSpPr>
          <p:nvPr>
            <p:ph type="ftr" sz="quarter" idx="15"/>
          </p:nvPr>
        </p:nvSpPr>
        <p:spPr/>
        <p:txBody>
          <a:bodyPr/>
          <a:lstStyle>
            <a:lvl1pPr>
              <a:defRPr/>
            </a:lvl1pPr>
          </a:lstStyle>
          <a:p>
            <a:pPr>
              <a:defRPr/>
            </a:pPr>
            <a:endParaRPr lang="ru-RU" altLang="ru-RU"/>
          </a:p>
        </p:txBody>
      </p:sp>
      <p:sp>
        <p:nvSpPr>
          <p:cNvPr id="7" name="Slide Number Placeholder 5"/>
          <p:cNvSpPr>
            <a:spLocks noGrp="1"/>
          </p:cNvSpPr>
          <p:nvPr>
            <p:ph type="sldNum" sz="quarter" idx="16"/>
          </p:nvPr>
        </p:nvSpPr>
        <p:spPr/>
        <p:txBody>
          <a:bodyPr/>
          <a:lstStyle>
            <a:lvl1pPr>
              <a:defRPr/>
            </a:lvl1pPr>
          </a:lstStyle>
          <a:p>
            <a:fld id="{9F74C930-B81B-49C3-B168-FD8B65619046}" type="slidenum">
              <a:rPr lang="ru-RU" altLang="ru-RU"/>
              <a:pPr/>
              <a:t>‹#›</a:t>
            </a:fld>
            <a:endParaRPr lang="ru-RU" altLang="ru-RU"/>
          </a:p>
        </p:txBody>
      </p:sp>
    </p:spTree>
    <p:extLst>
      <p:ext uri="{BB962C8B-B14F-4D97-AF65-F5344CB8AC3E}">
        <p14:creationId xmlns:p14="http://schemas.microsoft.com/office/powerpoint/2010/main" val="606447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ru-RU" smtClean="0"/>
              <a:t>Образец заголовка</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endParaRPr lang="ru-RU" altLang="ru-RU"/>
          </a:p>
        </p:txBody>
      </p:sp>
      <p:sp>
        <p:nvSpPr>
          <p:cNvPr id="8" name="Footer Placeholder 4"/>
          <p:cNvSpPr>
            <a:spLocks noGrp="1"/>
          </p:cNvSpPr>
          <p:nvPr>
            <p:ph type="ftr" sz="quarter" idx="11"/>
          </p:nvPr>
        </p:nvSpPr>
        <p:spPr/>
        <p:txBody>
          <a:bodyPr/>
          <a:lstStyle>
            <a:lvl1pPr>
              <a:defRPr/>
            </a:lvl1pPr>
          </a:lstStyle>
          <a:p>
            <a:pPr>
              <a:defRPr/>
            </a:pPr>
            <a:endParaRPr lang="ru-RU" altLang="ru-RU"/>
          </a:p>
        </p:txBody>
      </p:sp>
      <p:sp>
        <p:nvSpPr>
          <p:cNvPr id="9" name="Slide Number Placeholder 5"/>
          <p:cNvSpPr>
            <a:spLocks noGrp="1"/>
          </p:cNvSpPr>
          <p:nvPr>
            <p:ph type="sldNum" sz="quarter" idx="12"/>
          </p:nvPr>
        </p:nvSpPr>
        <p:spPr/>
        <p:txBody>
          <a:bodyPr/>
          <a:lstStyle>
            <a:lvl1pPr>
              <a:defRPr/>
            </a:lvl1pPr>
          </a:lstStyle>
          <a:p>
            <a:fld id="{8EF4CAED-D9EE-4EDD-B0BA-89E0B8726192}" type="slidenum">
              <a:rPr lang="ru-RU" altLang="ru-RU"/>
              <a:pPr/>
              <a:t>‹#›</a:t>
            </a:fld>
            <a:endParaRPr lang="ru-RU" altLang="ru-RU"/>
          </a:p>
        </p:txBody>
      </p:sp>
    </p:spTree>
    <p:extLst>
      <p:ext uri="{BB962C8B-B14F-4D97-AF65-F5344CB8AC3E}">
        <p14:creationId xmlns:p14="http://schemas.microsoft.com/office/powerpoint/2010/main" val="3193543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endParaRPr lang="ru-RU" altLang="ru-RU"/>
          </a:p>
        </p:txBody>
      </p:sp>
      <p:sp>
        <p:nvSpPr>
          <p:cNvPr id="4" name="Footer Placeholder 4"/>
          <p:cNvSpPr>
            <a:spLocks noGrp="1"/>
          </p:cNvSpPr>
          <p:nvPr>
            <p:ph type="ftr" sz="quarter" idx="11"/>
          </p:nvPr>
        </p:nvSpPr>
        <p:spPr/>
        <p:txBody>
          <a:bodyPr/>
          <a:lstStyle>
            <a:lvl1pPr>
              <a:defRPr/>
            </a:lvl1pPr>
          </a:lstStyle>
          <a:p>
            <a:pPr>
              <a:defRPr/>
            </a:pPr>
            <a:endParaRPr lang="ru-RU" altLang="ru-RU"/>
          </a:p>
        </p:txBody>
      </p:sp>
      <p:sp>
        <p:nvSpPr>
          <p:cNvPr id="5" name="Slide Number Placeholder 5"/>
          <p:cNvSpPr>
            <a:spLocks noGrp="1"/>
          </p:cNvSpPr>
          <p:nvPr>
            <p:ph type="sldNum" sz="quarter" idx="12"/>
          </p:nvPr>
        </p:nvSpPr>
        <p:spPr/>
        <p:txBody>
          <a:bodyPr/>
          <a:lstStyle>
            <a:lvl1pPr>
              <a:defRPr/>
            </a:lvl1pPr>
          </a:lstStyle>
          <a:p>
            <a:fld id="{612CC60A-76AF-49A5-A6F4-6BCCCB91771E}" type="slidenum">
              <a:rPr lang="ru-RU" altLang="ru-RU"/>
              <a:pPr/>
              <a:t>‹#›</a:t>
            </a:fld>
            <a:endParaRPr lang="ru-RU" altLang="ru-RU"/>
          </a:p>
        </p:txBody>
      </p:sp>
    </p:spTree>
    <p:extLst>
      <p:ext uri="{BB962C8B-B14F-4D97-AF65-F5344CB8AC3E}">
        <p14:creationId xmlns:p14="http://schemas.microsoft.com/office/powerpoint/2010/main" val="4215733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ru-RU" altLang="ru-RU"/>
          </a:p>
        </p:txBody>
      </p:sp>
      <p:sp>
        <p:nvSpPr>
          <p:cNvPr id="3" name="Footer Placeholder 4"/>
          <p:cNvSpPr>
            <a:spLocks noGrp="1"/>
          </p:cNvSpPr>
          <p:nvPr>
            <p:ph type="ftr" sz="quarter" idx="11"/>
          </p:nvPr>
        </p:nvSpPr>
        <p:spPr/>
        <p:txBody>
          <a:bodyPr/>
          <a:lstStyle>
            <a:lvl1pPr>
              <a:defRPr/>
            </a:lvl1pPr>
          </a:lstStyle>
          <a:p>
            <a:pPr>
              <a:defRPr/>
            </a:pPr>
            <a:endParaRPr lang="ru-RU" altLang="ru-RU"/>
          </a:p>
        </p:txBody>
      </p:sp>
      <p:sp>
        <p:nvSpPr>
          <p:cNvPr id="4" name="Slide Number Placeholder 5"/>
          <p:cNvSpPr>
            <a:spLocks noGrp="1"/>
          </p:cNvSpPr>
          <p:nvPr>
            <p:ph type="sldNum" sz="quarter" idx="12"/>
          </p:nvPr>
        </p:nvSpPr>
        <p:spPr/>
        <p:txBody>
          <a:bodyPr/>
          <a:lstStyle>
            <a:lvl1pPr>
              <a:defRPr/>
            </a:lvl1pPr>
          </a:lstStyle>
          <a:p>
            <a:fld id="{257A1C24-3767-48D0-9356-0E6978743474}" type="slidenum">
              <a:rPr lang="ru-RU" altLang="ru-RU"/>
              <a:pPr/>
              <a:t>‹#›</a:t>
            </a:fld>
            <a:endParaRPr lang="ru-RU" altLang="ru-RU"/>
          </a:p>
        </p:txBody>
      </p:sp>
    </p:spTree>
    <p:extLst>
      <p:ext uri="{BB962C8B-B14F-4D97-AF65-F5344CB8AC3E}">
        <p14:creationId xmlns:p14="http://schemas.microsoft.com/office/powerpoint/2010/main" val="3073073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533399" y="533400"/>
            <a:ext cx="4438755" cy="548640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endParaRPr lang="ru-RU" altLang="ru-RU"/>
          </a:p>
        </p:txBody>
      </p:sp>
      <p:sp>
        <p:nvSpPr>
          <p:cNvPr id="6" name="Footer Placeholder 4"/>
          <p:cNvSpPr>
            <a:spLocks noGrp="1"/>
          </p:cNvSpPr>
          <p:nvPr>
            <p:ph type="ftr" sz="quarter" idx="11"/>
          </p:nvPr>
        </p:nvSpPr>
        <p:spPr/>
        <p:txBody>
          <a:bodyPr/>
          <a:lstStyle>
            <a:lvl1pPr>
              <a:defRPr/>
            </a:lvl1pPr>
          </a:lstStyle>
          <a:p>
            <a:pPr>
              <a:defRPr/>
            </a:pPr>
            <a:endParaRPr lang="ru-RU" altLang="ru-RU"/>
          </a:p>
        </p:txBody>
      </p:sp>
      <p:sp>
        <p:nvSpPr>
          <p:cNvPr id="7" name="Slide Number Placeholder 5"/>
          <p:cNvSpPr>
            <a:spLocks noGrp="1"/>
          </p:cNvSpPr>
          <p:nvPr>
            <p:ph type="sldNum" sz="quarter" idx="12"/>
          </p:nvPr>
        </p:nvSpPr>
        <p:spPr/>
        <p:txBody>
          <a:bodyPr/>
          <a:lstStyle>
            <a:lvl1pPr>
              <a:defRPr/>
            </a:lvl1pPr>
          </a:lstStyle>
          <a:p>
            <a:fld id="{F8319AE5-F3A4-4315-B600-C70CE3CAC0B1}" type="slidenum">
              <a:rPr lang="ru-RU" altLang="ru-RU"/>
              <a:pPr/>
              <a:t>‹#›</a:t>
            </a:fld>
            <a:endParaRPr lang="ru-RU" altLang="ru-RU"/>
          </a:p>
        </p:txBody>
      </p:sp>
    </p:spTree>
    <p:extLst>
      <p:ext uri="{BB962C8B-B14F-4D97-AF65-F5344CB8AC3E}">
        <p14:creationId xmlns:p14="http://schemas.microsoft.com/office/powerpoint/2010/main" val="407121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lstStyle>
            <a:lvl1pPr algn="l">
              <a:defRPr sz="2400" b="0"/>
            </a:lvl1p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4"/>
          </p:nvPr>
        </p:nvSpPr>
        <p:spPr/>
        <p:txBody>
          <a:bodyPr/>
          <a:lstStyle>
            <a:lvl1pPr>
              <a:defRPr/>
            </a:lvl1pPr>
          </a:lstStyle>
          <a:p>
            <a:pPr>
              <a:defRPr/>
            </a:pPr>
            <a:endParaRPr lang="ru-RU" altLang="ru-RU"/>
          </a:p>
        </p:txBody>
      </p:sp>
      <p:sp>
        <p:nvSpPr>
          <p:cNvPr id="6" name="Footer Placeholder 4"/>
          <p:cNvSpPr>
            <a:spLocks noGrp="1"/>
          </p:cNvSpPr>
          <p:nvPr>
            <p:ph type="ftr" sz="quarter" idx="15"/>
          </p:nvPr>
        </p:nvSpPr>
        <p:spPr/>
        <p:txBody>
          <a:bodyPr/>
          <a:lstStyle>
            <a:lvl1pPr>
              <a:defRPr/>
            </a:lvl1pPr>
          </a:lstStyle>
          <a:p>
            <a:pPr>
              <a:defRPr/>
            </a:pPr>
            <a:endParaRPr lang="ru-RU" altLang="ru-RU"/>
          </a:p>
        </p:txBody>
      </p:sp>
      <p:sp>
        <p:nvSpPr>
          <p:cNvPr id="7" name="Slide Number Placeholder 5"/>
          <p:cNvSpPr>
            <a:spLocks noGrp="1"/>
          </p:cNvSpPr>
          <p:nvPr>
            <p:ph type="sldNum" sz="quarter" idx="16"/>
          </p:nvPr>
        </p:nvSpPr>
        <p:spPr/>
        <p:txBody>
          <a:bodyPr/>
          <a:lstStyle>
            <a:lvl1pPr>
              <a:defRPr/>
            </a:lvl1pPr>
          </a:lstStyle>
          <a:p>
            <a:fld id="{99E31F71-3445-4165-BCE9-1AEE65BE4D7C}" type="slidenum">
              <a:rPr lang="ru-RU" altLang="ru-RU"/>
              <a:pPr/>
              <a:t>‹#›</a:t>
            </a:fld>
            <a:endParaRPr lang="ru-RU" altLang="ru-RU"/>
          </a:p>
        </p:txBody>
      </p:sp>
    </p:spTree>
    <p:extLst>
      <p:ext uri="{BB962C8B-B14F-4D97-AF65-F5344CB8AC3E}">
        <p14:creationId xmlns:p14="http://schemas.microsoft.com/office/powerpoint/2010/main" val="13914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4D4EF"/>
            </a:gs>
            <a:gs pos="10001">
              <a:srgbClr val="64D4EF"/>
            </a:gs>
            <a:gs pos="100000">
              <a:srgbClr val="06588E"/>
            </a:gs>
          </a:gsLst>
          <a:lin ang="6120000" scaled="1"/>
        </a:grad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6670675" y="3894138"/>
            <a:ext cx="2470150" cy="2659062"/>
            <a:chOff x="6687077" y="3259666"/>
            <a:chExt cx="2981857" cy="3208867"/>
          </a:xfrm>
        </p:grpSpPr>
        <p:cxnSp>
          <p:nvCxnSpPr>
            <p:cNvPr id="8" name="Straight Connector 7"/>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788" cy="1524000"/>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1028" name="Text Placeholder 2"/>
          <p:cNvSpPr>
            <a:spLocks noGrp="1"/>
          </p:cNvSpPr>
          <p:nvPr>
            <p:ph type="body" idx="1"/>
          </p:nvPr>
        </p:nvSpPr>
        <p:spPr bwMode="auto">
          <a:xfrm>
            <a:off x="533400" y="533400"/>
            <a:ext cx="6554788"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defRPr/>
            </a:pPr>
            <a:endParaRPr lang="ru-RU" altLang="ru-RU"/>
          </a:p>
        </p:txBody>
      </p:sp>
      <p:sp>
        <p:nvSpPr>
          <p:cNvPr id="5"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endParaRPr lang="ru-RU" altLang="ru-RU"/>
          </a:p>
        </p:txBody>
      </p:sp>
      <p:sp>
        <p:nvSpPr>
          <p:cNvPr id="6" name="Slide Number Placeholder 5"/>
          <p:cNvSpPr>
            <a:spLocks noGrp="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prstTxWarp prst="textNoShape">
              <a:avLst/>
            </a:prstTxWarp>
          </a:bodyPr>
          <a:lstStyle>
            <a:lvl1pPr algn="r">
              <a:defRPr sz="2800">
                <a:solidFill>
                  <a:srgbClr val="0A304A"/>
                </a:solidFill>
                <a:latin typeface="Century Gothic" pitchFamily="34" charset="0"/>
              </a:defRPr>
            </a:lvl1pPr>
          </a:lstStyle>
          <a:p>
            <a:fld id="{933584F6-4242-4822-BB93-8BE8D5077FF0}" type="slidenum">
              <a:rPr lang="ru-RU" altLang="ru-RU"/>
              <a:pPr/>
              <a:t>‹#›</a:t>
            </a:fld>
            <a:endParaRPr lang="ru-RU" altLang="ru-RU"/>
          </a:p>
        </p:txBody>
      </p:sp>
    </p:spTree>
  </p:cSld>
  <p:clrMap bg1="dk1" tx1="lt1" bg2="dk2" tx2="lt2" accent1="accent1" accent2="accent2" accent3="accent3" accent4="accent4" accent5="accent5" accent6="accent6" hlink="hlink" folHlink="folHlink"/>
  <p:sldLayoutIdLst>
    <p:sldLayoutId id="2147484070"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71" r:id="rId12"/>
    <p:sldLayoutId id="2147484063" r:id="rId13"/>
    <p:sldLayoutId id="2147484072" r:id="rId14"/>
    <p:sldLayoutId id="2147484064" r:id="rId15"/>
    <p:sldLayoutId id="2147484065" r:id="rId16"/>
    <p:sldLayoutId id="2147484066" r:id="rId17"/>
    <p:sldLayoutId id="2147484067" r:id="rId18"/>
    <p:sldLayoutId id="2147484068" r:id="rId19"/>
    <p:sldLayoutId id="2147484069" r:id="rId20"/>
  </p:sldLayoutIdLst>
  <p:txStyles>
    <p:title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entury Gothic" panose="020B0502020202020204" pitchFamily="34" charset="0"/>
        </a:defRPr>
      </a:lvl2pPr>
      <a:lvl3pPr algn="l" defTabSz="457200" rtl="0" eaLnBrk="0" fontAlgn="base" hangingPunct="0">
        <a:spcBef>
          <a:spcPct val="0"/>
        </a:spcBef>
        <a:spcAft>
          <a:spcPct val="0"/>
        </a:spcAft>
        <a:defRPr sz="3200">
          <a:solidFill>
            <a:schemeClr val="tx1"/>
          </a:solidFill>
          <a:latin typeface="Century Gothic" panose="020B0502020202020204" pitchFamily="34" charset="0"/>
        </a:defRPr>
      </a:lvl3pPr>
      <a:lvl4pPr algn="l" defTabSz="457200" rtl="0" eaLnBrk="0" fontAlgn="base" hangingPunct="0">
        <a:spcBef>
          <a:spcPct val="0"/>
        </a:spcBef>
        <a:spcAft>
          <a:spcPct val="0"/>
        </a:spcAft>
        <a:defRPr sz="3200">
          <a:solidFill>
            <a:schemeClr val="tx1"/>
          </a:solidFill>
          <a:latin typeface="Century Gothic" panose="020B0502020202020204" pitchFamily="34" charset="0"/>
        </a:defRPr>
      </a:lvl4pPr>
      <a:lvl5pPr algn="l" defTabSz="457200" rtl="0" eaLnBrk="0" fontAlgn="base" hangingPunct="0">
        <a:spcBef>
          <a:spcPct val="0"/>
        </a:spcBef>
        <a:spcAft>
          <a:spcPct val="0"/>
        </a:spcAft>
        <a:defRPr sz="32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2625725" y="4941888"/>
            <a:ext cx="6192838" cy="863600"/>
          </a:xfrm>
        </p:spPr>
        <p:txBody>
          <a:bodyPr/>
          <a:lstStyle/>
          <a:p>
            <a:pPr algn="ctr" eaLnBrk="1" hangingPunct="1">
              <a:lnSpc>
                <a:spcPct val="80000"/>
              </a:lnSpc>
              <a:buFont typeface="Wingdings" pitchFamily="2" charset="2"/>
              <a:buNone/>
            </a:pPr>
            <a:r>
              <a:rPr lang="ru-RU" altLang="ru-RU" sz="1600" smtClean="0"/>
              <a:t>.</a:t>
            </a:r>
          </a:p>
        </p:txBody>
      </p:sp>
      <p:sp>
        <p:nvSpPr>
          <p:cNvPr id="6147" name="WordArt 4"/>
          <p:cNvSpPr>
            <a:spLocks noChangeArrowheads="1" noChangeShapeType="1" noTextEdit="1"/>
          </p:cNvSpPr>
          <p:nvPr/>
        </p:nvSpPr>
        <p:spPr bwMode="auto">
          <a:xfrm>
            <a:off x="661988" y="1238250"/>
            <a:ext cx="8156575" cy="2952750"/>
          </a:xfrm>
          <a:prstGeom prst="rect">
            <a:avLst/>
          </a:prstGeom>
        </p:spPr>
        <p:txBody>
          <a:bodyPr wrap="none" fromWordArt="1">
            <a:prstTxWarp prst="textSlantUp">
              <a:avLst>
                <a:gd name="adj" fmla="val 32056"/>
              </a:avLst>
            </a:prstTxWarp>
          </a:bodyPr>
          <a:lstStyle/>
          <a:p>
            <a:pPr algn="ctr"/>
            <a:r>
              <a:rPr lang="ru-RU"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a:rPr>
              <a:t>Сильные  духом люди </a:t>
            </a:r>
          </a:p>
        </p:txBody>
      </p:sp>
      <p:sp>
        <p:nvSpPr>
          <p:cNvPr id="172037" name="Rectangle 5"/>
          <p:cNvSpPr>
            <a:spLocks noChangeArrowheads="1"/>
          </p:cNvSpPr>
          <p:nvPr/>
        </p:nvSpPr>
        <p:spPr bwMode="auto">
          <a:xfrm>
            <a:off x="250825" y="188913"/>
            <a:ext cx="85693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ru-RU" altLang="ru-RU" b="1" dirty="0">
                <a:solidFill>
                  <a:schemeClr val="tx2"/>
                </a:solidFill>
                <a:effectLst>
                  <a:outerShdw blurRad="38100" dist="38100" dir="2700000" algn="tl">
                    <a:srgbClr val="000000"/>
                  </a:outerShdw>
                </a:effectLst>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2339975" y="322263"/>
            <a:ext cx="4186238" cy="560387"/>
          </a:xfrm>
        </p:spPr>
        <p:txBody>
          <a:bodyPr>
            <a:normAutofit fontScale="90000"/>
          </a:bodyPr>
          <a:lstStyle/>
          <a:p>
            <a:pPr eaLnBrk="1" fontAlgn="auto" hangingPunct="1">
              <a:spcAft>
                <a:spcPts val="0"/>
              </a:spcAft>
              <a:defRPr/>
            </a:pPr>
            <a:r>
              <a:rPr lang="ru-RU" altLang="ru-RU" sz="4000" dirty="0" smtClean="0">
                <a:solidFill>
                  <a:schemeClr val="tx1">
                    <a:lumMod val="85000"/>
                    <a:lumOff val="15000"/>
                  </a:schemeClr>
                </a:solidFill>
                <a:latin typeface="Times New Roman" panose="02020603050405020304" pitchFamily="18" charset="0"/>
                <a:cs typeface="Times New Roman" panose="02020603050405020304" pitchFamily="18" charset="0"/>
              </a:rPr>
              <a:t>Азбука жестов</a:t>
            </a:r>
          </a:p>
        </p:txBody>
      </p:sp>
      <p:pic>
        <p:nvPicPr>
          <p:cNvPr id="15363" name="Picture 4" descr="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7450" y="908050"/>
            <a:ext cx="6680200" cy="514508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9750" y="260350"/>
            <a:ext cx="8229600" cy="706438"/>
          </a:xfrm>
        </p:spPr>
        <p:txBody>
          <a:bodyPr>
            <a:normAutofit fontScale="90000"/>
          </a:bodyPr>
          <a:lstStyle/>
          <a:p>
            <a:pPr eaLnBrk="1" fontAlgn="auto" hangingPunct="1">
              <a:spcAft>
                <a:spcPts val="0"/>
              </a:spcAft>
              <a:defRPr/>
            </a:pPr>
            <a:r>
              <a:rPr lang="ru-RU" altLang="ru-RU" sz="2800" smtClean="0">
                <a:solidFill>
                  <a:schemeClr val="tx1">
                    <a:lumMod val="75000"/>
                    <a:lumOff val="25000"/>
                  </a:schemeClr>
                </a:solidFill>
                <a:latin typeface="Times New Roman" panose="02020603050405020304" pitchFamily="18" charset="0"/>
                <a:cs typeface="Times New Roman" panose="02020603050405020304" pitchFamily="18" charset="0"/>
              </a:rPr>
              <a:t>Хор  исполняет песню с помощью жестов</a:t>
            </a:r>
          </a:p>
        </p:txBody>
      </p:sp>
      <p:sp>
        <p:nvSpPr>
          <p:cNvPr id="16387" name="Rectangle 3"/>
          <p:cNvSpPr>
            <a:spLocks noGrp="1" noChangeArrowheads="1"/>
          </p:cNvSpPr>
          <p:nvPr>
            <p:ph idx="1"/>
          </p:nvPr>
        </p:nvSpPr>
        <p:spPr>
          <a:xfrm>
            <a:off x="533400" y="533400"/>
            <a:ext cx="6554788" cy="3767138"/>
          </a:xfrm>
        </p:spPr>
        <p:txBody>
          <a:bodyPr/>
          <a:lstStyle/>
          <a:p>
            <a:pPr eaLnBrk="1" hangingPunct="1"/>
            <a:endParaRPr lang="ru-RU" altLang="ru-RU" smtClean="0"/>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08050"/>
            <a:ext cx="8507412" cy="543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Лунная соната (Бетховен).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2535" y="387353"/>
            <a:ext cx="9649072" cy="570594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3"/>
          <p:cNvSpPr>
            <a:spLocks noGrp="1" noChangeArrowheads="1"/>
          </p:cNvSpPr>
          <p:nvPr>
            <p:ph sz="quarter" idx="1"/>
          </p:nvPr>
        </p:nvSpPr>
        <p:spPr>
          <a:xfrm>
            <a:off x="4557713" y="603250"/>
            <a:ext cx="3816350" cy="1009650"/>
          </a:xfrm>
        </p:spPr>
        <p:txBody>
          <a:bodyPr/>
          <a:lstStyle/>
          <a:p>
            <a:pPr algn="ctr" eaLnBrk="1" hangingPunct="1">
              <a:buFont typeface="Wingdings" panose="05000000000000000000" pitchFamily="2" charset="2"/>
              <a:buNone/>
              <a:defRPr/>
            </a:pPr>
            <a:r>
              <a:rPr lang="ru-RU" altLang="ru-RU" sz="2400" dirty="0" smtClean="0">
                <a:solidFill>
                  <a:schemeClr val="accent6"/>
                </a:solidFill>
                <a:latin typeface="Times New Roman" panose="02020603050405020304" pitchFamily="18" charset="0"/>
                <a:cs typeface="Times New Roman" panose="02020603050405020304" pitchFamily="18" charset="0"/>
              </a:rPr>
              <a:t>Людвиг Ван  Бетховен - немецкий музыкант</a:t>
            </a:r>
          </a:p>
        </p:txBody>
      </p:sp>
      <p:pic>
        <p:nvPicPr>
          <p:cNvPr id="18435" name="Рисунок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69913"/>
            <a:ext cx="3929063" cy="4786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8436" name="Прямоугольник 1"/>
          <p:cNvSpPr>
            <a:spLocks noChangeArrowheads="1"/>
          </p:cNvSpPr>
          <p:nvPr/>
        </p:nvSpPr>
        <p:spPr bwMode="auto">
          <a:xfrm>
            <a:off x="4179888" y="3141663"/>
            <a:ext cx="457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ru-RU" altLang="ru-RU" sz="2800">
                <a:latin typeface="Times New Roman" pitchFamily="18" charset="0"/>
                <a:cs typeface="Times New Roman" pitchFamily="18" charset="0"/>
              </a:rPr>
              <a:t>Бетховен полностью оглох, но именно с этого времени композитор создал свои самые известные произведения.</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3995936" y="188640"/>
            <a:ext cx="4648600" cy="4383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459" name="Прямоугольник 2"/>
          <p:cNvSpPr>
            <a:spLocks noChangeArrowheads="1"/>
          </p:cNvSpPr>
          <p:nvPr/>
        </p:nvSpPr>
        <p:spPr bwMode="auto">
          <a:xfrm>
            <a:off x="250825" y="2555875"/>
            <a:ext cx="4572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ru-RU" altLang="ru-RU" sz="3200">
                <a:latin typeface="Times New Roman" pitchFamily="18" charset="0"/>
                <a:cs typeface="Times New Roman" pitchFamily="18" charset="0"/>
              </a:rPr>
              <a:t>Летчик Алексей Маресьев во время войны потерял ступни ног, но продолжал летать с протезами. Он стал живым доказательством того, что обстоятельства можно преодолеть</a:t>
            </a:r>
            <a:r>
              <a:rPr lang="ru-RU" altLang="ru-RU"/>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5292080" y="116632"/>
            <a:ext cx="3384376" cy="5124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83" name="Прямоугольник 2"/>
          <p:cNvSpPr>
            <a:spLocks noChangeArrowheads="1"/>
          </p:cNvSpPr>
          <p:nvPr/>
        </p:nvSpPr>
        <p:spPr bwMode="auto">
          <a:xfrm>
            <a:off x="395288" y="0"/>
            <a:ext cx="5256212"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ru-RU" altLang="ru-RU" sz="3200">
                <a:latin typeface="Times New Roman" pitchFamily="18" charset="0"/>
                <a:cs typeface="Times New Roman" pitchFamily="18" charset="0"/>
              </a:rPr>
              <a:t>Во  время выполнения трюка в цирке упал с большой высоты. Приговор врачей был безжалостен: «перелом позвоночника и черепно-мозговая травма». Дикуль создал собственную методику восстановления, открыл центр Дикуля. Позже под его руководством появились по всей России и за рубежом клиники, в которых помогали людям</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a:xfrm>
            <a:off x="2987675" y="476250"/>
            <a:ext cx="5770563" cy="1143000"/>
          </a:xfrm>
        </p:spPr>
        <p:txBody>
          <a:bodyPr>
            <a:normAutofit fontScale="90000"/>
          </a:bodyPr>
          <a:lstStyle/>
          <a:p>
            <a:pPr algn="just" eaLnBrk="1" fontAlgn="auto" hangingPunct="1">
              <a:spcAft>
                <a:spcPts val="0"/>
              </a:spcAft>
              <a:defRPr/>
            </a:pPr>
            <a:r>
              <a:rPr lang="ru-RU" altLang="ru-RU" sz="2000" dirty="0" smtClean="0">
                <a:solidFill>
                  <a:schemeClr val="tx1">
                    <a:lumMod val="85000"/>
                    <a:lumOff val="15000"/>
                  </a:schemeClr>
                </a:solidFill>
                <a:latin typeface="Times New Roman" panose="02020603050405020304" pitchFamily="18" charset="0"/>
                <a:cs typeface="Times New Roman" panose="02020603050405020304" pitchFamily="18" charset="0"/>
              </a:rPr>
              <a:t>Он родился без конечностей и у него было очень трудное детство. И хотя ему живется тяжелее, чем здоровым людям – он не делает из своей инвалидности трагедию. </a:t>
            </a:r>
            <a:endParaRPr lang="ru-RU" altLang="ru-RU" sz="1600" dirty="0" smtClean="0">
              <a:solidFill>
                <a:schemeClr val="tx1">
                  <a:lumMod val="85000"/>
                  <a:lumOff val="15000"/>
                </a:schemeClr>
              </a:solidFill>
            </a:endParaRPr>
          </a:p>
        </p:txBody>
      </p:sp>
      <p:pic>
        <p:nvPicPr>
          <p:cNvPr id="25603" name="Picture 8" descr="https://cdn.fishki.net/upload/post/2017/12/27/2469052/24d607b5a8f31ac9ba7530c0b0a2cc9e.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67544" y="1844824"/>
            <a:ext cx="5985007" cy="3989040"/>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27652" name="Rectangle 7"/>
          <p:cNvSpPr>
            <a:spLocks noGrp="1" noChangeArrowheads="1"/>
          </p:cNvSpPr>
          <p:nvPr>
            <p:ph sz="quarter" idx="2"/>
          </p:nvPr>
        </p:nvSpPr>
        <p:spPr>
          <a:xfrm>
            <a:off x="4643438" y="1844675"/>
            <a:ext cx="4267200" cy="4248150"/>
          </a:xfrm>
        </p:spPr>
        <p:txBody>
          <a:bodyPr rtlCol="0">
            <a:normAutofit fontScale="62500" lnSpcReduction="20000"/>
          </a:bodyPr>
          <a:lstStyle/>
          <a:p>
            <a:pPr algn="just" eaLnBrk="1" fontAlgn="auto" hangingPunct="1">
              <a:lnSpc>
                <a:spcPct val="170000"/>
              </a:lnSpc>
              <a:spcAft>
                <a:spcPct val="0"/>
              </a:spcAft>
              <a:buFont typeface="Wingdings" panose="05000000000000000000" pitchFamily="2" charset="2"/>
              <a:buNone/>
              <a:defRPr/>
            </a:pPr>
            <a:r>
              <a:rPr lang="ru-RU" altLang="ru-RU" sz="1600" dirty="0" smtClean="0">
                <a:solidFill>
                  <a:schemeClr val="bg2">
                    <a:lumMod val="75000"/>
                  </a:schemeClr>
                </a:solidFill>
                <a:latin typeface="Times New Roman" panose="02020603050405020304" pitchFamily="18" charset="0"/>
                <a:cs typeface="Times New Roman" panose="02020603050405020304" pitchFamily="18" charset="0"/>
              </a:rPr>
              <a:t>       </a:t>
            </a:r>
            <a:r>
              <a:rPr lang="ru-RU" altLang="ru-RU" sz="2900" dirty="0" smtClean="0">
                <a:solidFill>
                  <a:schemeClr val="bg2">
                    <a:lumMod val="75000"/>
                  </a:schemeClr>
                </a:solidFill>
                <a:latin typeface="Times New Roman" panose="02020603050405020304" pitchFamily="18" charset="0"/>
                <a:cs typeface="Times New Roman" panose="02020603050405020304" pitchFamily="18" charset="0"/>
              </a:rPr>
              <a:t>Ник </a:t>
            </a:r>
            <a:r>
              <a:rPr lang="ru-RU" altLang="ru-RU" sz="2900" dirty="0" err="1" smtClean="0">
                <a:solidFill>
                  <a:schemeClr val="bg2">
                    <a:lumMod val="75000"/>
                  </a:schemeClr>
                </a:solidFill>
                <a:latin typeface="Times New Roman" panose="02020603050405020304" pitchFamily="18" charset="0"/>
                <a:cs typeface="Times New Roman" panose="02020603050405020304" pitchFamily="18" charset="0"/>
              </a:rPr>
              <a:t>Вуйчич</a:t>
            </a:r>
            <a:r>
              <a:rPr lang="ru-RU" altLang="ru-RU" sz="2900" dirty="0" smtClean="0">
                <a:solidFill>
                  <a:schemeClr val="bg2">
                    <a:lumMod val="75000"/>
                  </a:schemeClr>
                </a:solidFill>
                <a:latin typeface="Times New Roman" panose="02020603050405020304" pitchFamily="18" charset="0"/>
                <a:cs typeface="Times New Roman" panose="02020603050405020304" pitchFamily="18" charset="0"/>
              </a:rPr>
              <a:t> , австралийский проповедник и мотивационный оратор родился с синдромом Тетра-</a:t>
            </a:r>
            <a:r>
              <a:rPr lang="ru-RU" altLang="ru-RU" sz="2900" dirty="0" err="1" smtClean="0">
                <a:solidFill>
                  <a:schemeClr val="bg2">
                    <a:lumMod val="75000"/>
                  </a:schemeClr>
                </a:solidFill>
                <a:latin typeface="Times New Roman" panose="02020603050405020304" pitchFamily="18" charset="0"/>
                <a:cs typeface="Times New Roman" panose="02020603050405020304" pitchFamily="18" charset="0"/>
              </a:rPr>
              <a:t>Амелия</a:t>
            </a:r>
            <a:r>
              <a:rPr lang="ru-RU" altLang="ru-RU" sz="2900" dirty="0" smtClean="0">
                <a:solidFill>
                  <a:schemeClr val="bg2">
                    <a:lumMod val="75000"/>
                  </a:schemeClr>
                </a:solidFill>
                <a:latin typeface="Times New Roman" panose="02020603050405020304" pitchFamily="18" charset="0"/>
                <a:cs typeface="Times New Roman" panose="02020603050405020304" pitchFamily="18" charset="0"/>
              </a:rPr>
              <a:t> , или врожденным дефектом, связанным с полным отсутствием конечностей. Однако это не останавливает его и не мешает жить активной жизнью. Он занимается разными видами спорта и путешествует по миру</a:t>
            </a:r>
            <a:r>
              <a:rPr lang="ru-RU" altLang="ru-RU" sz="2900" dirty="0" smtClean="0">
                <a:solidFill>
                  <a:schemeClr val="bg2">
                    <a:lumMod val="75000"/>
                  </a:schemeClr>
                </a:solidFill>
              </a:rPr>
              <a:t>.</a:t>
            </a:r>
          </a:p>
        </p:txBody>
      </p:sp>
      <p:sp>
        <p:nvSpPr>
          <p:cNvPr id="22533" name="Rectangle 12"/>
          <p:cNvSpPr>
            <a:spLocks noChangeArrowheads="1"/>
          </p:cNvSpPr>
          <p:nvPr/>
        </p:nvSpPr>
        <p:spPr bwMode="auto">
          <a:xfrm>
            <a:off x="323850" y="260350"/>
            <a:ext cx="208756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altLang="ru-RU" sz="3600">
                <a:latin typeface="Times New Roman" pitchFamily="18" charset="0"/>
                <a:cs typeface="Times New Roman" pitchFamily="18" charset="0"/>
              </a:rPr>
              <a:t>Ник   Вуйчич</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Grp="1" noChangeArrowheads="1"/>
          </p:cNvSpPr>
          <p:nvPr>
            <p:ph type="title"/>
          </p:nvPr>
        </p:nvSpPr>
        <p:spPr>
          <a:xfrm>
            <a:off x="457200" y="277813"/>
            <a:ext cx="8218488" cy="847725"/>
          </a:xfrm>
        </p:spPr>
        <p:txBody>
          <a:bodyPr>
            <a:normAutofit fontScale="90000"/>
          </a:bodyPr>
          <a:lstStyle/>
          <a:p>
            <a:pPr eaLnBrk="1" fontAlgn="auto" hangingPunct="1">
              <a:spcAft>
                <a:spcPts val="0"/>
              </a:spcAft>
              <a:defRPr/>
            </a:pPr>
            <a:r>
              <a:rPr lang="ru-RU" altLang="ru-RU" sz="2800" b="1" dirty="0" smtClean="0">
                <a:solidFill>
                  <a:schemeClr val="tx1">
                    <a:lumMod val="85000"/>
                    <a:lumOff val="15000"/>
                  </a:schemeClr>
                </a:solidFill>
                <a:latin typeface="Times New Roman" panose="02020603050405020304" pitchFamily="18" charset="0"/>
                <a:cs typeface="Times New Roman" panose="02020603050405020304" pitchFamily="18" charset="0"/>
              </a:rPr>
              <a:t>Триумф стойкости и воли Натальи </a:t>
            </a:r>
            <a:r>
              <a:rPr lang="ru-RU" altLang="ru-RU" sz="2800" b="1" dirty="0" err="1" smtClean="0">
                <a:solidFill>
                  <a:schemeClr val="tx1">
                    <a:lumMod val="85000"/>
                    <a:lumOff val="15000"/>
                  </a:schemeClr>
                </a:solidFill>
                <a:latin typeface="Times New Roman" panose="02020603050405020304" pitchFamily="18" charset="0"/>
                <a:cs typeface="Times New Roman" panose="02020603050405020304" pitchFamily="18" charset="0"/>
              </a:rPr>
              <a:t>Януто</a:t>
            </a:r>
            <a:r>
              <a:rPr lang="ru-RU" altLang="ru-RU" sz="2800" b="1" dirty="0" smtClean="0">
                <a:solidFill>
                  <a:schemeClr val="tx1">
                    <a:lumMod val="85000"/>
                    <a:lumOff val="15000"/>
                  </a:schemeClr>
                </a:solidFill>
                <a:latin typeface="Times New Roman" panose="02020603050405020304" pitchFamily="18" charset="0"/>
                <a:cs typeface="Times New Roman" panose="02020603050405020304" pitchFamily="18" charset="0"/>
              </a:rPr>
              <a:t>.</a:t>
            </a:r>
            <a:r>
              <a:rPr lang="ru-RU" altLang="ru-RU" sz="2800" dirty="0" smtClean="0">
                <a:solidFill>
                  <a:schemeClr val="tx1">
                    <a:lumMod val="85000"/>
                    <a:lumOff val="15000"/>
                  </a:schemeClr>
                </a:solidFill>
                <a:latin typeface="Times New Roman" panose="02020603050405020304" pitchFamily="18" charset="0"/>
                <a:cs typeface="Times New Roman" panose="02020603050405020304" pitchFamily="18" charset="0"/>
              </a:rPr>
              <a:t/>
            </a:r>
            <a:br>
              <a:rPr lang="ru-RU" altLang="ru-RU" sz="2800" dirty="0" smtClean="0">
                <a:solidFill>
                  <a:schemeClr val="tx1">
                    <a:lumMod val="85000"/>
                    <a:lumOff val="15000"/>
                  </a:schemeClr>
                </a:solidFill>
                <a:latin typeface="Times New Roman" panose="02020603050405020304" pitchFamily="18" charset="0"/>
                <a:cs typeface="Times New Roman" panose="02020603050405020304" pitchFamily="18" charset="0"/>
              </a:rPr>
            </a:br>
            <a:endParaRPr lang="ru-RU" altLang="ru-RU" sz="2800"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3555" name="Rectangle 5"/>
          <p:cNvSpPr>
            <a:spLocks noGrp="1" noChangeArrowheads="1"/>
          </p:cNvSpPr>
          <p:nvPr>
            <p:ph sz="half" idx="1"/>
          </p:nvPr>
        </p:nvSpPr>
        <p:spPr/>
        <p:txBody>
          <a:bodyPr/>
          <a:lstStyle/>
          <a:p>
            <a:pPr eaLnBrk="1" hangingPunct="1"/>
            <a:endParaRPr lang="ru-RU" altLang="ru-RU" sz="2800" smtClean="0"/>
          </a:p>
        </p:txBody>
      </p:sp>
      <p:sp>
        <p:nvSpPr>
          <p:cNvPr id="23556" name="Rectangle 6"/>
          <p:cNvSpPr>
            <a:spLocks noGrp="1" noChangeArrowheads="1"/>
          </p:cNvSpPr>
          <p:nvPr>
            <p:ph type="body" sz="half" idx="2"/>
          </p:nvPr>
        </p:nvSpPr>
        <p:spPr>
          <a:xfrm>
            <a:off x="4648200" y="908050"/>
            <a:ext cx="4038600" cy="5218113"/>
          </a:xfrm>
        </p:spPr>
        <p:txBody>
          <a:bodyPr/>
          <a:lstStyle/>
          <a:p>
            <a:pPr eaLnBrk="1" hangingPunct="1">
              <a:buFont typeface="Wingdings" pitchFamily="2" charset="2"/>
              <a:buNone/>
            </a:pPr>
            <a:r>
              <a:rPr lang="ru-RU" altLang="ru-RU" sz="1400" b="1" smtClean="0">
                <a:latin typeface="Times New Roman" pitchFamily="18" charset="0"/>
                <a:cs typeface="Times New Roman" pitchFamily="18" charset="0"/>
              </a:rPr>
              <a:t>         </a:t>
            </a:r>
            <a:r>
              <a:rPr lang="ru-RU" altLang="ru-RU" b="1" smtClean="0">
                <a:latin typeface="Times New Roman" pitchFamily="18" charset="0"/>
                <a:cs typeface="Times New Roman" pitchFamily="18" charset="0"/>
              </a:rPr>
              <a:t>Наталья</a:t>
            </a:r>
            <a:r>
              <a:rPr lang="ru-RU" altLang="ru-RU" smtClean="0">
                <a:latin typeface="Times New Roman" pitchFamily="18" charset="0"/>
                <a:cs typeface="Times New Roman" pitchFamily="18" charset="0"/>
              </a:rPr>
              <a:t> </a:t>
            </a:r>
            <a:r>
              <a:rPr lang="ru-RU" altLang="ru-RU" b="1" smtClean="0">
                <a:latin typeface="Times New Roman" pitchFamily="18" charset="0"/>
                <a:cs typeface="Times New Roman" pitchFamily="18" charset="0"/>
              </a:rPr>
              <a:t>Януто   </a:t>
            </a:r>
            <a:r>
              <a:rPr lang="ru-RU" altLang="ru-RU" smtClean="0">
                <a:latin typeface="Times New Roman" pitchFamily="18" charset="0"/>
                <a:cs typeface="Times New Roman" pitchFamily="18" charset="0"/>
              </a:rPr>
              <a:t>всегда была жизнерадостным человеком.   Она родилась и живет в поселке Белозерском Воскресенского района Московской области. Казалось, все в ее жизни складывалось благополучно, пока, не случилась трагедия</a:t>
            </a:r>
            <a:r>
              <a:rPr lang="ru-RU" altLang="ru-RU" sz="1400" smtClean="0">
                <a:latin typeface="Times New Roman" pitchFamily="18" charset="0"/>
                <a:cs typeface="Times New Roman" pitchFamily="18" charset="0"/>
              </a:rPr>
              <a:t>.</a:t>
            </a:r>
          </a:p>
        </p:txBody>
      </p:sp>
      <p:pic>
        <p:nvPicPr>
          <p:cNvPr id="24581" name="Picture 8" descr="Картинка 0 из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738" y="1268760"/>
            <a:ext cx="3971925" cy="406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https://ds04.infourok.ru/uploads/ex/0d86/00103a25-2c4d58af/img7.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860425"/>
            <a:ext cx="7613650" cy="5710238"/>
          </a:xfrm>
          <a:noFill/>
        </p:spPr>
      </p:pic>
      <p:sp>
        <p:nvSpPr>
          <p:cNvPr id="5124" name="Rectangle 4"/>
          <p:cNvSpPr>
            <a:spLocks noGrp="1" noChangeArrowheads="1"/>
          </p:cNvSpPr>
          <p:nvPr>
            <p:ph type="title"/>
          </p:nvPr>
        </p:nvSpPr>
        <p:spPr/>
        <p:txBody>
          <a:bodyPr>
            <a:normAutofit fontScale="90000"/>
          </a:bodyPr>
          <a:lstStyle/>
          <a:p>
            <a:pPr eaLnBrk="1" fontAlgn="auto" hangingPunct="1">
              <a:spcAft>
                <a:spcPts val="0"/>
              </a:spcAft>
              <a:defRPr/>
            </a:pPr>
            <a:r>
              <a:rPr lang="ru-RU" altLang="ru-RU" sz="4000" dirty="0" smtClean="0">
                <a:solidFill>
                  <a:schemeClr val="tx1">
                    <a:lumMod val="85000"/>
                    <a:lumOff val="15000"/>
                  </a:schemeClr>
                </a:solidFill>
                <a:latin typeface="Times New Roman" panose="02020603050405020304" pitchFamily="18" charset="0"/>
                <a:cs typeface="Times New Roman" panose="02020603050405020304" pitchFamily="18" charset="0"/>
              </a:rPr>
              <a:t>Балет на инвалидной коляске</a:t>
            </a:r>
            <a:r>
              <a:rPr lang="ru-RU" altLang="ru-RU" sz="4000" b="1" dirty="0" smtClean="0">
                <a:solidFill>
                  <a:schemeClr val="tx1">
                    <a:lumMod val="85000"/>
                    <a:lumOff val="15000"/>
                  </a:schemeClr>
                </a:solidFill>
              </a:rPr>
              <a:t/>
            </a:r>
            <a:br>
              <a:rPr lang="ru-RU" altLang="ru-RU" sz="4000" b="1" dirty="0" smtClean="0">
                <a:solidFill>
                  <a:schemeClr val="tx1">
                    <a:lumMod val="85000"/>
                    <a:lumOff val="15000"/>
                  </a:schemeClr>
                </a:solidFill>
              </a:rPr>
            </a:br>
            <a:endParaRPr lang="ru-RU" altLang="ru-RU" sz="4000" b="1" dirty="0" smtClean="0">
              <a:solidFill>
                <a:schemeClr val="tx1">
                  <a:lumMod val="85000"/>
                  <a:lumOff val="15000"/>
                </a:schemeClr>
              </a:solidFill>
            </a:endParaRPr>
          </a:p>
        </p:txBody>
      </p:sp>
      <p:sp>
        <p:nvSpPr>
          <p:cNvPr id="21508" name="Rectangle 6"/>
          <p:cNvSpPr>
            <a:spLocks noGrp="1" noChangeArrowheads="1"/>
          </p:cNvSpPr>
          <p:nvPr>
            <p:ph type="body" sz="half" idx="2"/>
          </p:nvPr>
        </p:nvSpPr>
        <p:spPr>
          <a:xfrm>
            <a:off x="5605463" y="847725"/>
            <a:ext cx="3538537" cy="5543550"/>
          </a:xfrm>
        </p:spPr>
        <p:txBody>
          <a:bodyPr rtlCol="0">
            <a:normAutofit lnSpcReduction="10000"/>
          </a:bodyPr>
          <a:lstStyle/>
          <a:p>
            <a:pPr eaLnBrk="1" fontAlgn="auto" hangingPunct="1">
              <a:lnSpc>
                <a:spcPct val="80000"/>
              </a:lnSpc>
              <a:spcAft>
                <a:spcPct val="0"/>
              </a:spcAft>
              <a:buFont typeface="Wingdings 3" pitchFamily="18" charset="2"/>
              <a:buChar char=""/>
              <a:defRPr/>
            </a:pPr>
            <a:r>
              <a:rPr lang="ru-RU" altLang="ru-RU" dirty="0" smtClean="0">
                <a:solidFill>
                  <a:schemeClr val="bg2">
                    <a:lumMod val="75000"/>
                  </a:schemeClr>
                </a:solidFill>
                <a:latin typeface="Times New Roman" panose="02020603050405020304" pitchFamily="18" charset="0"/>
                <a:cs typeface="Times New Roman" panose="02020603050405020304" pitchFamily="18" charset="0"/>
              </a:rPr>
              <a:t>Мэри Верди – девочка на инвалидной коляске очень захотела танцевать. Она училась грациозно вращаться и делать изящные движения. Однажды Мэри решила принять участие в конкурсе танцев, но не предупредила организаторов о том, что она инвалид. Онемевшая публика следила за ее выступлением. </a:t>
            </a:r>
          </a:p>
          <a:p>
            <a:pPr eaLnBrk="1" fontAlgn="auto" hangingPunct="1">
              <a:lnSpc>
                <a:spcPct val="80000"/>
              </a:lnSpc>
              <a:spcAft>
                <a:spcPct val="0"/>
              </a:spcAft>
              <a:buFont typeface="Wingdings" panose="05000000000000000000" pitchFamily="2" charset="2"/>
              <a:buNone/>
              <a:defRPr/>
            </a:pPr>
            <a:r>
              <a:rPr lang="ru-RU" altLang="ru-RU" dirty="0" smtClean="0">
                <a:solidFill>
                  <a:schemeClr val="bg2">
                    <a:lumMod val="75000"/>
                  </a:schemeClr>
                </a:solidFill>
                <a:latin typeface="Times New Roman" panose="02020603050405020304" pitchFamily="18" charset="0"/>
                <a:cs typeface="Times New Roman" panose="02020603050405020304" pitchFamily="18" charset="0"/>
              </a:rPr>
              <a:t>      Мэри создала группу “Танцующие колеса”.</a:t>
            </a:r>
          </a:p>
          <a:p>
            <a:pPr eaLnBrk="1" fontAlgn="auto" hangingPunct="1">
              <a:lnSpc>
                <a:spcPct val="80000"/>
              </a:lnSpc>
              <a:spcAft>
                <a:spcPct val="0"/>
              </a:spcAft>
              <a:buFont typeface="Wingdings" panose="05000000000000000000" pitchFamily="2" charset="2"/>
              <a:buNone/>
              <a:defRPr/>
            </a:pPr>
            <a:r>
              <a:rPr lang="ru-RU" altLang="ru-RU" dirty="0" smtClean="0">
                <a:solidFill>
                  <a:schemeClr val="bg2">
                    <a:lumMod val="75000"/>
                  </a:schemeClr>
                </a:solidFill>
                <a:latin typeface="Times New Roman" panose="02020603050405020304" pitchFamily="18" charset="0"/>
                <a:cs typeface="Times New Roman" panose="02020603050405020304" pitchFamily="18" charset="0"/>
              </a:rPr>
              <a:t>     -Я научилась не просто существовать, но и творить свою жизнь. Через танец мы можем показать, что человеческие возможности безграничны. Если захотеть можно всего достигнуть.</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https://ampravda.ru/files/articles-2/84121/9zxz1feeb1kr.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88640"/>
            <a:ext cx="4387215" cy="2924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627" name="Прямоугольник 1"/>
          <p:cNvSpPr>
            <a:spLocks noChangeArrowheads="1"/>
          </p:cNvSpPr>
          <p:nvPr/>
        </p:nvSpPr>
        <p:spPr bwMode="auto">
          <a:xfrm>
            <a:off x="179388" y="1651000"/>
            <a:ext cx="4572000"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50000"/>
              </a:lnSpc>
            </a:pPr>
            <a:r>
              <a:rPr lang="ru-RU" altLang="ru-RU" sz="4000">
                <a:solidFill>
                  <a:srgbClr val="000000"/>
                </a:solidFill>
                <a:latin typeface="Times New Roman" pitchFamily="18" charset="0"/>
                <a:cs typeface="Times New Roman" pitchFamily="18" charset="0"/>
              </a:rPr>
              <a:t>Я ногами нарисую,</a:t>
            </a:r>
            <a:endParaRPr lang="ru-RU" altLang="ru-RU" sz="4000">
              <a:latin typeface="Times New Roman" pitchFamily="18" charset="0"/>
              <a:cs typeface="Times New Roman" pitchFamily="18" charset="0"/>
            </a:endParaRPr>
          </a:p>
          <a:p>
            <a:pPr algn="just">
              <a:lnSpc>
                <a:spcPct val="150000"/>
              </a:lnSpc>
            </a:pPr>
            <a:r>
              <a:rPr lang="ru-RU" altLang="ru-RU" sz="4000">
                <a:solidFill>
                  <a:srgbClr val="000000"/>
                </a:solidFill>
                <a:latin typeface="Times New Roman" pitchFamily="18" charset="0"/>
                <a:cs typeface="Times New Roman" pitchFamily="18" charset="0"/>
              </a:rPr>
              <a:t>Что руками не могу.</a:t>
            </a:r>
            <a:endParaRPr lang="ru-RU" altLang="ru-RU" sz="4000">
              <a:latin typeface="Times New Roman" pitchFamily="18" charset="0"/>
              <a:cs typeface="Times New Roman" pitchFamily="18" charset="0"/>
            </a:endParaRPr>
          </a:p>
          <a:p>
            <a:pPr algn="just">
              <a:lnSpc>
                <a:spcPct val="150000"/>
              </a:lnSpc>
            </a:pPr>
            <a:r>
              <a:rPr lang="ru-RU" altLang="ru-RU" sz="4000">
                <a:solidFill>
                  <a:srgbClr val="000000"/>
                </a:solidFill>
                <a:latin typeface="Times New Roman" pitchFamily="18" charset="0"/>
                <a:cs typeface="Times New Roman" pitchFamily="18" charset="0"/>
              </a:rPr>
              <a:t>Я ногами нарисую</a:t>
            </a:r>
            <a:endParaRPr lang="ru-RU" altLang="ru-RU" sz="4000">
              <a:latin typeface="Times New Roman" pitchFamily="18" charset="0"/>
              <a:cs typeface="Times New Roman" pitchFamily="18" charset="0"/>
            </a:endParaRPr>
          </a:p>
          <a:p>
            <a:pPr algn="just">
              <a:lnSpc>
                <a:spcPct val="150000"/>
              </a:lnSpc>
            </a:pPr>
            <a:r>
              <a:rPr lang="ru-RU" altLang="ru-RU" sz="4000">
                <a:solidFill>
                  <a:srgbClr val="000000"/>
                </a:solidFill>
                <a:latin typeface="Times New Roman" pitchFamily="18" charset="0"/>
                <a:cs typeface="Times New Roman" pitchFamily="18" charset="0"/>
              </a:rPr>
              <a:t>Незабудки и луну….</a:t>
            </a:r>
            <a:endParaRPr lang="ru-RU" altLang="ru-RU" sz="400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s://fsd.multiurok.ru/html/2017/04/17/s_58f4fa66ecdde/im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88913"/>
            <a:ext cx="7392988"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333375"/>
            <a:ext cx="3641725"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Прямоугольник 2"/>
          <p:cNvSpPr>
            <a:spLocks noChangeArrowheads="1"/>
          </p:cNvSpPr>
          <p:nvPr/>
        </p:nvSpPr>
        <p:spPr bwMode="auto">
          <a:xfrm>
            <a:off x="6156325" y="3429000"/>
            <a:ext cx="2500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ru-RU" altLang="ru-RU" sz="2800">
                <a:latin typeface="Times New Roman" pitchFamily="18" charset="0"/>
                <a:cs typeface="Times New Roman" pitchFamily="18" charset="0"/>
              </a:rPr>
              <a:t>Стивен Хокинг</a:t>
            </a:r>
          </a:p>
        </p:txBody>
      </p:sp>
      <p:sp>
        <p:nvSpPr>
          <p:cNvPr id="27652" name="Прямоугольник 3"/>
          <p:cNvSpPr>
            <a:spLocks noChangeArrowheads="1"/>
          </p:cNvSpPr>
          <p:nvPr/>
        </p:nvSpPr>
        <p:spPr bwMode="auto">
          <a:xfrm>
            <a:off x="423863" y="428625"/>
            <a:ext cx="4572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ru-RU" altLang="ru-RU" sz="2400">
                <a:latin typeface="Times New Roman" pitchFamily="18" charset="0"/>
                <a:cs typeface="Times New Roman" pitchFamily="18" charset="0"/>
              </a:rPr>
              <a:t>Лауреат Нобелевской премии. Физик и математик мирового уровня, считается вторым по величине ученым 20 века после Эйнштейна. </a:t>
            </a:r>
          </a:p>
          <a:p>
            <a:r>
              <a:rPr lang="ru-RU" altLang="ru-RU" sz="2400">
                <a:latin typeface="Times New Roman" pitchFamily="18" charset="0"/>
                <a:cs typeface="Times New Roman" pitchFamily="18" charset="0"/>
              </a:rPr>
              <a:t>     Парализован практически полностью. У него двигаются только пальцы правой руки, которыми он управляет своим движущимся креслом и специальным компьютером, который за него говорит.</a:t>
            </a:r>
          </a:p>
          <a:p>
            <a:r>
              <a:rPr lang="ru-RU" altLang="ru-RU" sz="2400">
                <a:latin typeface="Times New Roman" pitchFamily="18" charset="0"/>
                <a:cs typeface="Times New Roman" pitchFamily="18" charset="0"/>
              </a:rPr>
              <a:t>     Жив и продолжает свои исследования, посетил космос, снимается в научных программах и сериалах, фильмах.</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p:txBody>
          <a:bodyPr/>
          <a:lstStyle/>
          <a:p>
            <a:pPr eaLnBrk="1" fontAlgn="auto" hangingPunct="1">
              <a:spcAft>
                <a:spcPts val="0"/>
              </a:spcAft>
              <a:defRPr/>
            </a:pPr>
            <a:r>
              <a:rPr lang="ru-RU" altLang="ru-RU" dirty="0" smtClean="0">
                <a:solidFill>
                  <a:schemeClr val="tx1">
                    <a:lumMod val="75000"/>
                    <a:lumOff val="25000"/>
                  </a:schemeClr>
                </a:solidFill>
                <a:latin typeface="Times New Roman" panose="02020603050405020304" pitchFamily="18" charset="0"/>
                <a:cs typeface="Times New Roman" panose="02020603050405020304" pitchFamily="18" charset="0"/>
              </a:rPr>
              <a:t>Марк </a:t>
            </a:r>
            <a:r>
              <a:rPr lang="ru-RU" altLang="ru-RU" dirty="0" err="1" smtClean="0">
                <a:solidFill>
                  <a:schemeClr val="tx1">
                    <a:lumMod val="75000"/>
                    <a:lumOff val="25000"/>
                  </a:schemeClr>
                </a:solidFill>
                <a:latin typeface="Times New Roman" panose="02020603050405020304" pitchFamily="18" charset="0"/>
                <a:cs typeface="Times New Roman" panose="02020603050405020304" pitchFamily="18" charset="0"/>
              </a:rPr>
              <a:t>Ингис</a:t>
            </a:r>
            <a:endParaRPr lang="ru-RU" altLang="ru-RU" dirty="0" smtClean="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22531" name="Picture 6" descr="рис"/>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1600200"/>
            <a:ext cx="3397250" cy="4525963"/>
          </a:xfrm>
          <a:prstGeom prst="roundRect">
            <a:avLst>
              <a:gd name="adj" fmla="val 8594"/>
            </a:avLst>
          </a:prstGeom>
          <a:solidFill>
            <a:srgbClr val="FFFFFF">
              <a:shade val="85000"/>
            </a:srgbClr>
          </a:solidFill>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6" name="Rectangle 3"/>
          <p:cNvSpPr>
            <a:spLocks noGrp="1" noChangeArrowheads="1"/>
          </p:cNvSpPr>
          <p:nvPr>
            <p:ph type="body" sz="half" idx="2"/>
          </p:nvPr>
        </p:nvSpPr>
        <p:spPr>
          <a:xfrm>
            <a:off x="4572000" y="1341438"/>
            <a:ext cx="4038600" cy="4525962"/>
          </a:xfrm>
        </p:spPr>
        <p:txBody>
          <a:bodyPr/>
          <a:lstStyle/>
          <a:p>
            <a:pPr eaLnBrk="1" hangingPunct="1">
              <a:buFont typeface="Wingdings" pitchFamily="2" charset="2"/>
              <a:buNone/>
            </a:pPr>
            <a:r>
              <a:rPr lang="ru-RU" altLang="ru-RU" smtClean="0"/>
              <a:t>     </a:t>
            </a:r>
            <a:r>
              <a:rPr lang="ru-RU" altLang="ru-RU" smtClean="0">
                <a:latin typeface="Times New Roman" pitchFamily="18" charset="0"/>
                <a:cs typeface="Times New Roman" pitchFamily="18" charset="0"/>
              </a:rPr>
              <a:t>Инвалид покорил  Эверест, восходивший на одну из вершин, попал под снежную вьюгу и обморозил себе ноги. После этой трагедии пришлось ему ампутировать обе ноги. Но Марк не упал духом и не стал унывать, он продолжал жить! Друзья называли его человеком "очень высокого духа"! Он всегда мечтал покорить Эверест, мечта его сбылась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938213" y="260350"/>
            <a:ext cx="6554787" cy="1524000"/>
          </a:xfrm>
        </p:spPr>
        <p:txBody>
          <a:bodyPr>
            <a:normAutofit fontScale="90000"/>
          </a:bodyPr>
          <a:lstStyle/>
          <a:p>
            <a:pPr eaLnBrk="1" fontAlgn="auto" hangingPunct="1">
              <a:spcAft>
                <a:spcPts val="0"/>
              </a:spcAft>
              <a:defRPr/>
            </a:pPr>
            <a:r>
              <a:rPr lang="ru-RU" altLang="ru-RU" sz="2800" dirty="0" smtClean="0">
                <a:latin typeface="Times New Roman" panose="02020603050405020304" pitchFamily="18" charset="0"/>
                <a:cs typeface="Times New Roman" panose="02020603050405020304" pitchFamily="18" charset="0"/>
              </a:rPr>
              <a:t>Сильные люди планеты.</a:t>
            </a:r>
            <a:br>
              <a:rPr lang="ru-RU" altLang="ru-RU" sz="2800" dirty="0" smtClean="0">
                <a:latin typeface="Times New Roman" panose="02020603050405020304" pitchFamily="18" charset="0"/>
                <a:cs typeface="Times New Roman" panose="02020603050405020304" pitchFamily="18" charset="0"/>
              </a:rPr>
            </a:br>
            <a:r>
              <a:rPr lang="ru-RU" altLang="ru-RU" sz="2800" dirty="0" smtClean="0">
                <a:latin typeface="Times New Roman" panose="02020603050405020304" pitchFamily="18" charset="0"/>
                <a:cs typeface="Times New Roman" panose="02020603050405020304" pitchFamily="18" charset="0"/>
              </a:rPr>
              <a:t>Для них организованы </a:t>
            </a:r>
            <a:r>
              <a:rPr lang="ru-RU" altLang="ru-RU" sz="2800" dirty="0" err="1" smtClean="0">
                <a:latin typeface="Times New Roman" panose="02020603050405020304" pitchFamily="18" charset="0"/>
                <a:cs typeface="Times New Roman" panose="02020603050405020304" pitchFamily="18" charset="0"/>
              </a:rPr>
              <a:t>паралимпи́йские</a:t>
            </a:r>
            <a:r>
              <a:rPr lang="ru-RU" altLang="ru-RU" sz="2800" dirty="0" smtClean="0">
                <a:latin typeface="Times New Roman" panose="02020603050405020304" pitchFamily="18" charset="0"/>
                <a:cs typeface="Times New Roman" panose="02020603050405020304" pitchFamily="18" charset="0"/>
              </a:rPr>
              <a:t> </a:t>
            </a:r>
            <a:r>
              <a:rPr lang="ru-RU" altLang="ru-RU" sz="2800" dirty="0" err="1" smtClean="0">
                <a:latin typeface="Times New Roman" panose="02020603050405020304" pitchFamily="18" charset="0"/>
                <a:cs typeface="Times New Roman" panose="02020603050405020304" pitchFamily="18" charset="0"/>
              </a:rPr>
              <a:t>и́г</a:t>
            </a:r>
            <a:r>
              <a:rPr lang="ru-RU" altLang="ru-RU" sz="2800" dirty="0" err="1" smtClean="0"/>
              <a:t>ры</a:t>
            </a:r>
            <a:r>
              <a:rPr lang="ru-RU" altLang="ru-RU" sz="4000" dirty="0" smtClean="0">
                <a:solidFill>
                  <a:schemeClr val="tx1">
                    <a:lumMod val="85000"/>
                    <a:lumOff val="15000"/>
                  </a:schemeClr>
                </a:solidFill>
              </a:rPr>
              <a:t>               </a:t>
            </a:r>
          </a:p>
        </p:txBody>
      </p:sp>
      <p:pic>
        <p:nvPicPr>
          <p:cNvPr id="276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38213" y="1916832"/>
            <a:ext cx="5745162" cy="3767138"/>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533400" y="4495800"/>
            <a:ext cx="6554788" cy="1524000"/>
          </a:xfrm>
        </p:spPr>
        <p:txBody>
          <a:bodyPr/>
          <a:lstStyle/>
          <a:p>
            <a:pPr eaLnBrk="1" fontAlgn="auto" hangingPunct="1">
              <a:spcAft>
                <a:spcPts val="0"/>
              </a:spcAft>
              <a:defRPr/>
            </a:pPr>
            <a:r>
              <a:rPr lang="ru-RU" altLang="ru-RU" smtClean="0">
                <a:latin typeface="Times New Roman" panose="02020603050405020304" pitchFamily="18" charset="0"/>
                <a:cs typeface="Times New Roman" panose="02020603050405020304" pitchFamily="18" charset="0"/>
              </a:rPr>
              <a:t>Паралимпийские игры</a:t>
            </a:r>
          </a:p>
        </p:txBody>
      </p:sp>
      <p:pic>
        <p:nvPicPr>
          <p:cNvPr id="296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71525" y="533400"/>
            <a:ext cx="6078538" cy="3767138"/>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7088" y="549275"/>
            <a:ext cx="7107237" cy="5327650"/>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ds04.infourok.ru/uploads/ex/0c0a/000e2951-dea85349/1/img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0"/>
            <a:ext cx="8399462"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333375"/>
            <a:ext cx="3898900" cy="4576763"/>
          </a:xfrm>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196975"/>
            <a:ext cx="43211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0" y="1484784"/>
            <a:ext cx="4393059" cy="2579740"/>
          </a:xfrm>
          <a:prstGeom prst="roundRect">
            <a:avLst>
              <a:gd name="adj" fmla="val 8594"/>
            </a:avLst>
          </a:prstGeom>
          <a:solidFill>
            <a:srgbClr val="FFFFFF">
              <a:shade val="85000"/>
            </a:srgbClr>
          </a:solidFill>
          <a:effectLst>
            <a:reflection blurRad="12700" stA="38000" endPos="28000" dist="5000" dir="5400000" sy="-100000" algn="bl" rotWithShape="0"/>
          </a:effectLst>
        </p:spPr>
      </p:pic>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9" y="178594"/>
            <a:ext cx="4176713" cy="419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3" name="Rectangle 5"/>
          <p:cNvSpPr>
            <a:spLocks noGrp="1" noChangeArrowheads="1"/>
          </p:cNvSpPr>
          <p:nvPr>
            <p:ph type="title"/>
          </p:nvPr>
        </p:nvSpPr>
        <p:spPr>
          <a:xfrm>
            <a:off x="457200" y="277813"/>
            <a:ext cx="8229600" cy="417512"/>
          </a:xfrm>
        </p:spPr>
        <p:txBody>
          <a:bodyPr>
            <a:normAutofit fontScale="90000"/>
          </a:bodyPr>
          <a:lstStyle/>
          <a:p>
            <a:pPr eaLnBrk="1" fontAlgn="auto" hangingPunct="1">
              <a:spcAft>
                <a:spcPts val="0"/>
              </a:spcAft>
              <a:defRPr/>
            </a:pPr>
            <a:r>
              <a:rPr lang="ru-RU" altLang="ru-RU" sz="2800" dirty="0" smtClean="0">
                <a:latin typeface="Times New Roman" panose="02020603050405020304" pitchFamily="18" charset="0"/>
                <a:cs typeface="Times New Roman" panose="02020603050405020304" pitchFamily="18" charset="0"/>
              </a:rPr>
              <a:t>Стремление к победе</a:t>
            </a:r>
          </a:p>
        </p:txBody>
      </p:sp>
      <p:pic>
        <p:nvPicPr>
          <p:cNvPr id="358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908050"/>
            <a:ext cx="7024688" cy="574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Прямоугольник 1"/>
          <p:cNvSpPr>
            <a:spLocks noChangeArrowheads="1"/>
          </p:cNvSpPr>
          <p:nvPr/>
        </p:nvSpPr>
        <p:spPr bwMode="auto">
          <a:xfrm>
            <a:off x="1403350" y="692150"/>
            <a:ext cx="6408738"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ru-RU" altLang="ru-RU" sz="4000">
                <a:latin typeface="Times New Roman" pitchFamily="18" charset="0"/>
                <a:cs typeface="Times New Roman" pitchFamily="18" charset="0"/>
              </a:rPr>
              <a:t>Все эти люди сильны духом и живут или жили полной жизнью. Они не сдались, не опустили рук. Вот у кого стоит поучиться мужеству.</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https://kartinkin.net/uploads/posts/2021-07/1625203669_24-kartinkin-com-p-den-invalida-fon-krasivie-foni-28.jpg"/>
          <p:cNvPicPr>
            <a:picLocks noChangeAspect="1" noChangeArrowheads="1"/>
          </p:cNvPicPr>
          <p:nvPr/>
        </p:nvPicPr>
        <p:blipFill rotWithShape="1">
          <a:blip r:embed="rId2">
            <a:extLst>
              <a:ext uri="{28A0092B-C50C-407E-A947-70E740481C1C}">
                <a14:useLocalDpi xmlns:a14="http://schemas.microsoft.com/office/drawing/2010/main" val="0"/>
              </a:ext>
            </a:extLst>
          </a:blip>
          <a:srcRect l="8921" t="5013" r="9684"/>
          <a:stretch/>
        </p:blipFill>
        <p:spPr bwMode="auto">
          <a:xfrm>
            <a:off x="179512" y="260648"/>
            <a:ext cx="8491890" cy="45973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idx="1"/>
          </p:nvPr>
        </p:nvSpPr>
        <p:spPr>
          <a:xfrm>
            <a:off x="457200" y="260350"/>
            <a:ext cx="8229600" cy="5865813"/>
          </a:xfrm>
        </p:spPr>
        <p:txBody>
          <a:bodyPr rtlCol="0">
            <a:normAutofit/>
          </a:bodyPr>
          <a:lstStyle/>
          <a:p>
            <a:pPr marL="91440" indent="-91440" eaLnBrk="1" fontAlgn="auto" hangingPunct="1">
              <a:lnSpc>
                <a:spcPct val="80000"/>
              </a:lnSpc>
              <a:buFont typeface="Wingdings" panose="05000000000000000000" pitchFamily="2" charset="2"/>
              <a:buNone/>
              <a:defRPr/>
            </a:pPr>
            <a:r>
              <a:rPr lang="ru-RU" altLang="ru-RU" sz="2400" dirty="0" smtClean="0">
                <a:solidFill>
                  <a:schemeClr val="tx1">
                    <a:lumMod val="75000"/>
                    <a:lumOff val="25000"/>
                  </a:schemeClr>
                </a:solidFill>
                <a:latin typeface="Times New Roman" panose="02020603050405020304" pitchFamily="18" charset="0"/>
                <a:cs typeface="Times New Roman" panose="02020603050405020304" pitchFamily="18" charset="0"/>
              </a:rPr>
              <a:t>    </a:t>
            </a:r>
            <a:endParaRPr lang="ru-RU" altLang="ru-RU" sz="2400" b="1"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pPr marL="91440" indent="-91440" algn="ctr" eaLnBrk="1" fontAlgn="auto" hangingPunct="1">
              <a:lnSpc>
                <a:spcPct val="80000"/>
              </a:lnSpc>
              <a:buFont typeface="Wingdings" panose="05000000000000000000" pitchFamily="2" charset="2"/>
              <a:buNone/>
              <a:defRPr/>
            </a:pPr>
            <a:r>
              <a:rPr lang="ru-RU" altLang="ru-RU" sz="2400" b="1" dirty="0" smtClean="0">
                <a:solidFill>
                  <a:schemeClr val="tx1">
                    <a:lumMod val="75000"/>
                    <a:lumOff val="25000"/>
                  </a:schemeClr>
                </a:solidFill>
                <a:latin typeface="Times New Roman" panose="02020603050405020304" pitchFamily="18" charset="0"/>
                <a:cs typeface="Times New Roman" panose="02020603050405020304" pitchFamily="18" charset="0"/>
              </a:rPr>
              <a:t>  </a:t>
            </a:r>
            <a:r>
              <a:rPr lang="ru-RU" altLang="ru-RU" sz="2400" b="1" dirty="0" smtClean="0">
                <a:solidFill>
                  <a:schemeClr val="hlink"/>
                </a:solidFill>
                <a:latin typeface="Times New Roman" panose="02020603050405020304" pitchFamily="18" charset="0"/>
                <a:cs typeface="Times New Roman" panose="02020603050405020304" pitchFamily="18" charset="0"/>
              </a:rPr>
              <a:t> </a:t>
            </a:r>
            <a:r>
              <a:rPr lang="ru-RU" altLang="ru-RU" sz="2400" b="1" dirty="0" smtClean="0">
                <a:solidFill>
                  <a:srgbClr val="FF0000"/>
                </a:solidFill>
                <a:latin typeface="Times New Roman" panose="02020603050405020304" pitchFamily="18" charset="0"/>
                <a:cs typeface="Times New Roman" panose="02020603050405020304" pitchFamily="18" charset="0"/>
              </a:rPr>
              <a:t>Помни, ты не один!</a:t>
            </a:r>
          </a:p>
          <a:p>
            <a:pPr marL="91440" indent="-91440" algn="ctr" eaLnBrk="1" fontAlgn="auto" hangingPunct="1">
              <a:lnSpc>
                <a:spcPct val="80000"/>
              </a:lnSpc>
              <a:buFont typeface="Wingdings" panose="05000000000000000000" pitchFamily="2" charset="2"/>
              <a:buNone/>
              <a:defRPr/>
            </a:pPr>
            <a:endParaRPr lang="ru-RU" altLang="ru-RU" sz="2400" dirty="0" smtClean="0">
              <a:solidFill>
                <a:srgbClr val="FF0000"/>
              </a:solidFill>
              <a:latin typeface="Times New Roman" panose="02020603050405020304" pitchFamily="18" charset="0"/>
              <a:cs typeface="Times New Roman" panose="02020603050405020304" pitchFamily="18" charset="0"/>
            </a:endParaRPr>
          </a:p>
          <a:p>
            <a:pPr marL="91440" indent="-91440" eaLnBrk="1" fontAlgn="auto" hangingPunct="1">
              <a:lnSpc>
                <a:spcPct val="80000"/>
              </a:lnSpc>
              <a:defRPr/>
            </a:pPr>
            <a:r>
              <a:rPr lang="ru-RU" altLang="ru-RU" sz="2400" dirty="0" smtClean="0">
                <a:solidFill>
                  <a:schemeClr val="tx1">
                    <a:lumMod val="75000"/>
                    <a:lumOff val="25000"/>
                  </a:schemeClr>
                </a:solidFill>
                <a:latin typeface="Times New Roman" panose="02020603050405020304" pitchFamily="18" charset="0"/>
                <a:cs typeface="Times New Roman" panose="02020603050405020304" pitchFamily="18" charset="0"/>
              </a:rPr>
              <a:t>Если не можешь развиваться физически, развивайся интеллектуально.</a:t>
            </a:r>
          </a:p>
          <a:p>
            <a:pPr marL="91440" indent="-91440" eaLnBrk="1" fontAlgn="auto" hangingPunct="1">
              <a:lnSpc>
                <a:spcPct val="80000"/>
              </a:lnSpc>
              <a:defRPr/>
            </a:pPr>
            <a:r>
              <a:rPr lang="ru-RU" altLang="ru-RU" sz="2400" dirty="0" smtClean="0">
                <a:solidFill>
                  <a:schemeClr val="tx1">
                    <a:lumMod val="75000"/>
                    <a:lumOff val="25000"/>
                  </a:schemeClr>
                </a:solidFill>
                <a:latin typeface="Times New Roman" panose="02020603050405020304" pitchFamily="18" charset="0"/>
                <a:cs typeface="Times New Roman" panose="02020603050405020304" pitchFamily="18" charset="0"/>
              </a:rPr>
              <a:t>Если тебе плохо – найди человека, которому еще хуже и постарайся ему помочь.</a:t>
            </a:r>
          </a:p>
          <a:p>
            <a:pPr marL="91440" indent="-91440" eaLnBrk="1" fontAlgn="auto" hangingPunct="1">
              <a:lnSpc>
                <a:spcPct val="80000"/>
              </a:lnSpc>
              <a:defRPr/>
            </a:pPr>
            <a:r>
              <a:rPr lang="ru-RU" altLang="ru-RU" sz="2400" dirty="0" smtClean="0">
                <a:solidFill>
                  <a:schemeClr val="tx1">
                    <a:lumMod val="75000"/>
                    <a:lumOff val="25000"/>
                  </a:schemeClr>
                </a:solidFill>
                <a:latin typeface="Times New Roman" panose="02020603050405020304" pitchFamily="18" charset="0"/>
                <a:cs typeface="Times New Roman" panose="02020603050405020304" pitchFamily="18" charset="0"/>
              </a:rPr>
              <a:t>Хочешь жить – работай, двигайся, не сдавайся!</a:t>
            </a:r>
          </a:p>
          <a:p>
            <a:pPr marL="91440" indent="-91440" eaLnBrk="1" fontAlgn="auto" hangingPunct="1">
              <a:lnSpc>
                <a:spcPct val="80000"/>
              </a:lnSpc>
              <a:defRPr/>
            </a:pPr>
            <a:r>
              <a:rPr lang="ru-RU" altLang="ru-RU" sz="2400" dirty="0" smtClean="0">
                <a:solidFill>
                  <a:schemeClr val="tx1">
                    <a:lumMod val="75000"/>
                    <a:lumOff val="25000"/>
                  </a:schemeClr>
                </a:solidFill>
                <a:latin typeface="Times New Roman" panose="02020603050405020304" pitchFamily="18" charset="0"/>
                <a:cs typeface="Times New Roman" panose="02020603050405020304" pitchFamily="18" charset="0"/>
              </a:rPr>
              <a:t>Будь подобен маяку, излучай любовь и свет.</a:t>
            </a:r>
          </a:p>
          <a:p>
            <a:pPr marL="91440" indent="-91440" eaLnBrk="1" fontAlgn="auto" hangingPunct="1">
              <a:lnSpc>
                <a:spcPct val="80000"/>
              </a:lnSpc>
              <a:defRPr/>
            </a:pPr>
            <a:r>
              <a:rPr lang="ru-RU" altLang="ru-RU" sz="2400" dirty="0" smtClean="0">
                <a:solidFill>
                  <a:schemeClr val="tx1">
                    <a:lumMod val="75000"/>
                    <a:lumOff val="25000"/>
                  </a:schemeClr>
                </a:solidFill>
                <a:latin typeface="Times New Roman" panose="02020603050405020304" pitchFamily="18" charset="0"/>
                <a:cs typeface="Times New Roman" panose="02020603050405020304" pitchFamily="18" charset="0"/>
              </a:rPr>
              <a:t>Не причиняй зла никому, уважай других.</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img2.freepng.ru/20180305/vgq/kisspng-health-promotion-presentation-parent-psychologist-a-family-of-three-to-the-sun-5a9d4d32abae43.12662538152025835470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60648"/>
            <a:ext cx="7003357" cy="4824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219" name="Прямоугольник 1"/>
          <p:cNvSpPr>
            <a:spLocks noChangeArrowheads="1"/>
          </p:cNvSpPr>
          <p:nvPr/>
        </p:nvSpPr>
        <p:spPr bwMode="auto">
          <a:xfrm>
            <a:off x="539750" y="5084763"/>
            <a:ext cx="70024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ru-RU" altLang="ru-RU" sz="3200">
                <a:latin typeface="Times New Roman" pitchFamily="18" charset="0"/>
                <a:cs typeface="Calibri" pitchFamily="34" charset="0"/>
              </a:rPr>
              <a:t>«Всё прекрасное на земле от солнца, всё хорошее – от человека»</a:t>
            </a:r>
            <a:endParaRPr lang="ru-RU" altLang="ru-RU" sz="32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2" descr="https://pixy.org/src/74/7446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8913"/>
            <a:ext cx="4957762" cy="61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sz="quarter"/>
          </p:nvPr>
        </p:nvSpPr>
        <p:spPr>
          <a:xfrm>
            <a:off x="4164013" y="350838"/>
            <a:ext cx="4608512" cy="792162"/>
          </a:xfrm>
        </p:spPr>
        <p:txBody>
          <a:bodyPr>
            <a:normAutofit fontScale="90000"/>
          </a:bodyPr>
          <a:lstStyle/>
          <a:p>
            <a:pPr algn="ctr" eaLnBrk="1" fontAlgn="auto" hangingPunct="1">
              <a:spcAft>
                <a:spcPts val="0"/>
              </a:spcAft>
              <a:defRPr/>
            </a:pPr>
            <a:r>
              <a:rPr lang="ru-RU" altLang="ru-RU" sz="4000" dirty="0" smtClean="0">
                <a:solidFill>
                  <a:schemeClr val="tx1">
                    <a:lumMod val="75000"/>
                    <a:lumOff val="25000"/>
                  </a:schemeClr>
                </a:solidFill>
                <a:latin typeface="Times New Roman" panose="02020603050405020304" pitchFamily="18" charset="0"/>
                <a:cs typeface="Times New Roman" panose="02020603050405020304" pitchFamily="18" charset="0"/>
              </a:rPr>
              <a:t>Собака - поводырь</a:t>
            </a:r>
          </a:p>
        </p:txBody>
      </p:sp>
      <p:pic>
        <p:nvPicPr>
          <p:cNvPr id="11267" name="Picture 10" descr="Собаки Помощники  инвалидов. Собака-поводырь слепог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94" y="1181893"/>
            <a:ext cx="4071938" cy="3024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1268" name="Picture 14" descr="Картинка 10 из 31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914524"/>
            <a:ext cx="3438525" cy="4583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8"/>
          <p:cNvSpPr>
            <a:spLocks noGrp="1" noChangeArrowheads="1"/>
          </p:cNvSpPr>
          <p:nvPr>
            <p:ph sz="quarter" idx="1"/>
          </p:nvPr>
        </p:nvSpPr>
        <p:spPr>
          <a:xfrm>
            <a:off x="4716463" y="0"/>
            <a:ext cx="4037012" cy="6264275"/>
          </a:xfrm>
        </p:spPr>
        <p:txBody>
          <a:bodyPr rtlCol="0">
            <a:normAutofit lnSpcReduction="10000"/>
          </a:bodyPr>
          <a:lstStyle/>
          <a:p>
            <a:pPr marL="457200" indent="-457200" eaLnBrk="1" fontAlgn="auto" hangingPunct="1">
              <a:spcAft>
                <a:spcPct val="0"/>
              </a:spcAft>
              <a:buFont typeface="Wingdings" panose="05000000000000000000" pitchFamily="2" charset="2"/>
              <a:buNone/>
              <a:defRPr/>
            </a:pPr>
            <a:r>
              <a:rPr lang="ru-RU" altLang="ru-RU" sz="1200" b="1" dirty="0" smtClean="0">
                <a:solidFill>
                  <a:schemeClr val="bg2">
                    <a:lumMod val="75000"/>
                  </a:schemeClr>
                </a:solidFill>
              </a:rPr>
              <a:t>                                    </a:t>
            </a:r>
            <a:r>
              <a:rPr lang="ru-RU" altLang="ru-RU" b="1" dirty="0" smtClean="0">
                <a:solidFill>
                  <a:schemeClr val="tx1"/>
                </a:solidFill>
                <a:latin typeface="Times New Roman" panose="02020603050405020304" pitchFamily="18" charset="0"/>
                <a:cs typeface="Times New Roman" panose="02020603050405020304" pitchFamily="18" charset="0"/>
              </a:rPr>
              <a:t>Луи Брайль</a:t>
            </a:r>
            <a:endParaRPr lang="ru-RU" altLang="ru-RU" dirty="0" smtClean="0">
              <a:solidFill>
                <a:schemeClr val="tx1"/>
              </a:solidFill>
              <a:latin typeface="Times New Roman" panose="02020603050405020304" pitchFamily="18" charset="0"/>
              <a:cs typeface="Times New Roman" panose="02020603050405020304" pitchFamily="18" charset="0"/>
            </a:endParaRPr>
          </a:p>
          <a:p>
            <a:pPr marL="457200" indent="-457200" eaLnBrk="1" fontAlgn="auto" hangingPunct="1">
              <a:spcAft>
                <a:spcPct val="0"/>
              </a:spcAft>
              <a:buFont typeface="Wingdings" panose="05000000000000000000" pitchFamily="2" charset="2"/>
              <a:buNone/>
              <a:defRPr/>
            </a:pPr>
            <a:r>
              <a:rPr lang="ru-RU" altLang="ru-RU" dirty="0" smtClean="0">
                <a:solidFill>
                  <a:schemeClr val="tx1"/>
                </a:solidFill>
                <a:latin typeface="Times New Roman" panose="02020603050405020304" pitchFamily="18" charset="0"/>
                <a:cs typeface="Times New Roman" panose="02020603050405020304" pitchFamily="18" charset="0"/>
              </a:rPr>
              <a:t>          Разработчик шрифта для незрячих  француз  Луи Брайль утратил возможность видеть, когда ему было 3 года. В гараже отца Луи поранил глаз шорным ножом. В дальнейшем развилось симпатическое воспаление глаз, и мальчик ослеп. Родители сделали все, чтобы ребенок овладел трудовыми навыками: они научили его шить домашние туфли, плести бахрому для конской упряжки. Они также пригласили учителя, который обучил Луи Брайля игре на скрипке. Спустя годы Луи Брайль стал создателем шрифта для незрячих и облегчил жизнь многим слепым.</a:t>
            </a:r>
          </a:p>
        </p:txBody>
      </p:sp>
      <p:pic>
        <p:nvPicPr>
          <p:cNvPr id="14339" name="Picture 12" descr="Картинка 12 из 2429"/>
          <p:cNvPicPr>
            <a:picLocks noChangeAspect="1" noChangeArrowheads="1"/>
          </p:cNvPicPr>
          <p:nvPr/>
        </p:nvPicPr>
        <p:blipFill>
          <a:blip r:embed="rId2">
            <a:extLst>
              <a:ext uri="{28A0092B-C50C-407E-A947-70E740481C1C}">
                <a14:useLocalDpi xmlns:a14="http://schemas.microsoft.com/office/drawing/2010/main" val="0"/>
              </a:ext>
            </a:extLst>
          </a:blip>
          <a:srcRect t="2779" r="1781"/>
          <a:stretch>
            <a:fillRect/>
          </a:stretch>
        </p:blipFill>
        <p:spPr bwMode="auto">
          <a:xfrm>
            <a:off x="250825" y="612775"/>
            <a:ext cx="3960813" cy="5040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7813"/>
            <a:ext cx="8229600" cy="776287"/>
          </a:xfrm>
        </p:spPr>
        <p:txBody>
          <a:bodyPr/>
          <a:lstStyle/>
          <a:p>
            <a:pPr eaLnBrk="1" fontAlgn="auto" hangingPunct="1">
              <a:spcAft>
                <a:spcPts val="0"/>
              </a:spcAft>
              <a:defRPr/>
            </a:pPr>
            <a:r>
              <a:rPr lang="ru-RU" altLang="ru-RU" sz="1800" b="1" smtClean="0">
                <a:solidFill>
                  <a:schemeClr val="tx1">
                    <a:lumMod val="75000"/>
                    <a:lumOff val="25000"/>
                  </a:schemeClr>
                </a:solidFill>
                <a:latin typeface="Times New Roman" panose="02020603050405020304" pitchFamily="18" charset="0"/>
                <a:cs typeface="Times New Roman" panose="02020603050405020304" pitchFamily="18" charset="0"/>
              </a:rPr>
              <a:t>В основе ее стоит выпуклое шеститочие: комбинациями точек обозначаются и буквы, и цифры, и нотные знаки</a:t>
            </a:r>
          </a:p>
        </p:txBody>
      </p:sp>
      <p:pic>
        <p:nvPicPr>
          <p:cNvPr id="13315" name="Picture 4" descr="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6375" y="1125538"/>
            <a:ext cx="6624638" cy="500062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9"/>
          <p:cNvSpPr>
            <a:spLocks noGrp="1" noChangeArrowheads="1"/>
          </p:cNvSpPr>
          <p:nvPr>
            <p:ph sz="quarter" idx="1"/>
          </p:nvPr>
        </p:nvSpPr>
        <p:spPr>
          <a:xfrm>
            <a:off x="0" y="115888"/>
            <a:ext cx="4038600" cy="6264275"/>
          </a:xfrm>
        </p:spPr>
        <p:txBody>
          <a:bodyPr rtlCol="0">
            <a:normAutofit/>
          </a:bodyPr>
          <a:lstStyle/>
          <a:p>
            <a:pPr lvl="1" eaLnBrk="1" fontAlgn="auto" hangingPunct="1">
              <a:buFont typeface="Wingdings" panose="05000000000000000000" pitchFamily="2" charset="2"/>
              <a:buNone/>
              <a:defRPr/>
            </a:pPr>
            <a:r>
              <a:rPr lang="ru-RU" altLang="ru-RU" sz="1400" b="1" dirty="0" smtClean="0">
                <a:solidFill>
                  <a:schemeClr val="bg2">
                    <a:lumMod val="75000"/>
                  </a:schemeClr>
                </a:solidFill>
              </a:rPr>
              <a:t>               </a:t>
            </a:r>
            <a:r>
              <a:rPr lang="ru-RU" altLang="ru-RU" sz="2000" b="1" dirty="0" smtClean="0">
                <a:solidFill>
                  <a:schemeClr val="tx1">
                    <a:lumMod val="95000"/>
                  </a:schemeClr>
                </a:solidFill>
                <a:latin typeface="Times New Roman" panose="02020603050405020304" pitchFamily="18" charset="0"/>
                <a:cs typeface="Times New Roman" panose="02020603050405020304" pitchFamily="18" charset="0"/>
              </a:rPr>
              <a:t>Диана </a:t>
            </a:r>
            <a:r>
              <a:rPr lang="ru-RU" altLang="ru-RU" sz="2000" b="1" dirty="0" err="1" smtClean="0">
                <a:solidFill>
                  <a:schemeClr val="tx1">
                    <a:lumMod val="95000"/>
                  </a:schemeClr>
                </a:solidFill>
                <a:latin typeface="Times New Roman" panose="02020603050405020304" pitchFamily="18" charset="0"/>
                <a:cs typeface="Times New Roman" panose="02020603050405020304" pitchFamily="18" charset="0"/>
              </a:rPr>
              <a:t>Гурцкая</a:t>
            </a:r>
            <a:endParaRPr lang="ru-RU" altLang="ru-RU" sz="2000" dirty="0" smtClean="0">
              <a:solidFill>
                <a:schemeClr val="tx1">
                  <a:lumMod val="95000"/>
                </a:schemeClr>
              </a:solidFill>
              <a:latin typeface="Times New Roman" panose="02020603050405020304" pitchFamily="18" charset="0"/>
              <a:cs typeface="Times New Roman" panose="02020603050405020304" pitchFamily="18" charset="0"/>
            </a:endParaRPr>
          </a:p>
          <a:p>
            <a:pPr eaLnBrk="1" fontAlgn="auto" hangingPunct="1">
              <a:buFont typeface="Wingdings" panose="05000000000000000000" pitchFamily="2" charset="2"/>
              <a:buNone/>
              <a:defRPr/>
            </a:pPr>
            <a:r>
              <a:rPr lang="ru-RU" altLang="ru-RU" dirty="0" smtClean="0">
                <a:solidFill>
                  <a:schemeClr val="tx1">
                    <a:lumMod val="95000"/>
                  </a:schemeClr>
                </a:solidFill>
                <a:latin typeface="Times New Roman" panose="02020603050405020304" pitchFamily="18" charset="0"/>
                <a:cs typeface="Times New Roman" panose="02020603050405020304" pitchFamily="18" charset="0"/>
              </a:rPr>
              <a:t>       Знаменитая певица Диана </a:t>
            </a:r>
            <a:r>
              <a:rPr lang="ru-RU" altLang="ru-RU" dirty="0" err="1" smtClean="0">
                <a:solidFill>
                  <a:schemeClr val="tx1">
                    <a:lumMod val="95000"/>
                  </a:schemeClr>
                </a:solidFill>
                <a:latin typeface="Times New Roman" panose="02020603050405020304" pitchFamily="18" charset="0"/>
                <a:cs typeface="Times New Roman" panose="02020603050405020304" pitchFamily="18" charset="0"/>
              </a:rPr>
              <a:t>Гурцкая</a:t>
            </a:r>
            <a:r>
              <a:rPr lang="ru-RU" altLang="ru-RU" dirty="0" smtClean="0">
                <a:solidFill>
                  <a:schemeClr val="tx1">
                    <a:lumMod val="95000"/>
                  </a:schemeClr>
                </a:solidFill>
                <a:latin typeface="Times New Roman" panose="02020603050405020304" pitchFamily="18" charset="0"/>
                <a:cs typeface="Times New Roman" panose="02020603050405020304" pitchFamily="18" charset="0"/>
              </a:rPr>
              <a:t> незрячая с рождения. С самого детства Диана мечтала о большой сцене. Училась параллельно в средней образовательной и музыкальной школах. Успех пришел к Диане сразу после фестиваля «Ялта-Москва-транзит» в 1995 году, где она исполнила песню «</a:t>
            </a:r>
            <a:r>
              <a:rPr lang="ru-RU" altLang="ru-RU" dirty="0" err="1" smtClean="0">
                <a:solidFill>
                  <a:schemeClr val="tx1">
                    <a:lumMod val="95000"/>
                  </a:schemeClr>
                </a:solidFill>
                <a:latin typeface="Times New Roman" panose="02020603050405020304" pitchFamily="18" charset="0"/>
                <a:cs typeface="Times New Roman" panose="02020603050405020304" pitchFamily="18" charset="0"/>
              </a:rPr>
              <a:t>Тбилисо</a:t>
            </a:r>
            <a:r>
              <a:rPr lang="ru-RU" altLang="ru-RU" dirty="0" smtClean="0">
                <a:solidFill>
                  <a:schemeClr val="tx1">
                    <a:lumMod val="95000"/>
                  </a:schemeClr>
                </a:solidFill>
                <a:latin typeface="Times New Roman" panose="02020603050405020304" pitchFamily="18" charset="0"/>
                <a:cs typeface="Times New Roman" panose="02020603050405020304" pitchFamily="18" charset="0"/>
              </a:rPr>
              <a:t>». На сегодняшний день Диана является создателем и руководителем благотворительного фонда помощи незрячим и слабовидящим «По зову сердца».</a:t>
            </a:r>
          </a:p>
          <a:p>
            <a:pPr eaLnBrk="1" fontAlgn="auto" hangingPunct="1">
              <a:defRPr/>
            </a:pPr>
            <a:endParaRPr lang="ru-RU" altLang="ru-RU" sz="1400" dirty="0" smtClean="0">
              <a:solidFill>
                <a:schemeClr val="bg2">
                  <a:lumMod val="75000"/>
                </a:schemeClr>
              </a:solidFill>
            </a:endParaRPr>
          </a:p>
        </p:txBody>
      </p:sp>
      <p:pic>
        <p:nvPicPr>
          <p:cNvPr id="13315" name="Picture 13" descr="Картинка 3 из 6251"/>
          <p:cNvPicPr>
            <a:picLocks noChangeAspect="1" noChangeArrowheads="1"/>
          </p:cNvPicPr>
          <p:nvPr/>
        </p:nvPicPr>
        <p:blipFill>
          <a:blip r:embed="rId2">
            <a:extLst>
              <a:ext uri="{28A0092B-C50C-407E-A947-70E740481C1C}">
                <a14:useLocalDpi xmlns:a14="http://schemas.microsoft.com/office/drawing/2010/main" val="0"/>
              </a:ext>
            </a:extLst>
          </a:blip>
          <a:srcRect l="9624" t="2264" r="10358" b="2290"/>
          <a:stretch>
            <a:fillRect/>
          </a:stretch>
        </p:blipFill>
        <p:spPr bwMode="auto">
          <a:xfrm>
            <a:off x="4572000" y="476672"/>
            <a:ext cx="3887787" cy="3024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xmlns="" name="Slice" id="{0507925B-6AC9-4358-8E18-C330545D08F8}" vid="{13FEC7C6-62A9-40C4-99D2-581AACACAA2F}"/>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1568</TotalTime>
  <Words>645</Words>
  <Application>Microsoft Office PowerPoint</Application>
  <PresentationFormat>Экран (4:3)</PresentationFormat>
  <Paragraphs>49</Paragraphs>
  <Slides>30</Slides>
  <Notes>2</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30</vt:i4>
      </vt:variant>
    </vt:vector>
  </HeadingPairs>
  <TitlesOfParts>
    <vt:vector size="37" baseType="lpstr">
      <vt:lpstr>Arial</vt:lpstr>
      <vt:lpstr>Century Gothic</vt:lpstr>
      <vt:lpstr>Wingdings 3</vt:lpstr>
      <vt:lpstr>Calibri</vt:lpstr>
      <vt:lpstr>Wingdings</vt:lpstr>
      <vt:lpstr>Times New Roman</vt:lpstr>
      <vt:lpstr>Сектор</vt:lpstr>
      <vt:lpstr>Презентация PowerPoint</vt:lpstr>
      <vt:lpstr>Презентация PowerPoint</vt:lpstr>
      <vt:lpstr>Презентация PowerPoint</vt:lpstr>
      <vt:lpstr>Презентация PowerPoint</vt:lpstr>
      <vt:lpstr>Презентация PowerPoint</vt:lpstr>
      <vt:lpstr>Собака - поводырь</vt:lpstr>
      <vt:lpstr>Презентация PowerPoint</vt:lpstr>
      <vt:lpstr>В основе ее стоит выпуклое шеститочие: комбинациями точек обозначаются и буквы, и цифры, и нотные знаки</vt:lpstr>
      <vt:lpstr>Презентация PowerPoint</vt:lpstr>
      <vt:lpstr>Азбука жестов</vt:lpstr>
      <vt:lpstr>Хор  исполняет песню с помощью жестов</vt:lpstr>
      <vt:lpstr>Презентация PowerPoint</vt:lpstr>
      <vt:lpstr>Презентация PowerPoint</vt:lpstr>
      <vt:lpstr>Презентация PowerPoint</vt:lpstr>
      <vt:lpstr>Презентация PowerPoint</vt:lpstr>
      <vt:lpstr>Он родился без конечностей и у него было очень трудное детство. И хотя ему живется тяжелее, чем здоровым людям – он не делает из своей инвалидности трагедию. </vt:lpstr>
      <vt:lpstr>Триумф стойкости и воли Натальи Януто. </vt:lpstr>
      <vt:lpstr>Балет на инвалидной коляске </vt:lpstr>
      <vt:lpstr>Презентация PowerPoint</vt:lpstr>
      <vt:lpstr>Презентация PowerPoint</vt:lpstr>
      <vt:lpstr>Марк Ингис</vt:lpstr>
      <vt:lpstr>Сильные люди планеты. Для них организованы паралимпи́йские и́гры               </vt:lpstr>
      <vt:lpstr>Паралимпийские игры</vt:lpstr>
      <vt:lpstr>Презентация PowerPoint</vt:lpstr>
      <vt:lpstr>Презентация PowerPoint</vt:lpstr>
      <vt:lpstr>Презентация PowerPoint</vt:lpstr>
      <vt:lpstr>Презентация PowerPoint</vt:lpstr>
      <vt:lpstr>Стремление к победе</vt:lpstr>
      <vt:lpstr>Презентация PowerPoint</vt:lpstr>
      <vt:lpstr>Презентация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Надежда Пронская</cp:lastModifiedBy>
  <cp:revision>45</cp:revision>
  <dcterms:created xsi:type="dcterms:W3CDTF">2012-04-16T22:13:50Z</dcterms:created>
  <dcterms:modified xsi:type="dcterms:W3CDTF">2025-09-30T13:28:41Z</dcterms:modified>
</cp:coreProperties>
</file>