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6" r:id="rId2"/>
    <p:sldId id="265" r:id="rId3"/>
    <p:sldId id="290" r:id="rId4"/>
    <p:sldId id="264" r:id="rId5"/>
    <p:sldId id="281" r:id="rId6"/>
    <p:sldId id="267" r:id="rId7"/>
    <p:sldId id="293" r:id="rId8"/>
    <p:sldId id="303" r:id="rId9"/>
    <p:sldId id="270" r:id="rId10"/>
    <p:sldId id="268" r:id="rId11"/>
    <p:sldId id="275" r:id="rId12"/>
    <p:sldId id="297" r:id="rId13"/>
    <p:sldId id="298" r:id="rId14"/>
    <p:sldId id="277" r:id="rId15"/>
    <p:sldId id="274" r:id="rId16"/>
    <p:sldId id="304" r:id="rId17"/>
    <p:sldId id="273" r:id="rId18"/>
    <p:sldId id="280" r:id="rId19"/>
    <p:sldId id="283" r:id="rId20"/>
    <p:sldId id="282" r:id="rId21"/>
    <p:sldId id="272" r:id="rId22"/>
    <p:sldId id="305" r:id="rId23"/>
    <p:sldId id="306" r:id="rId24"/>
    <p:sldId id="307" r:id="rId25"/>
    <p:sldId id="308" r:id="rId26"/>
    <p:sldId id="30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  <a:srgbClr val="FF9933"/>
    <a:srgbClr val="CC6600"/>
    <a:srgbClr val="FFFF99"/>
    <a:srgbClr val="99FF66"/>
    <a:srgbClr val="0000CC"/>
    <a:srgbClr val="66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9949" autoAdjust="0"/>
    <p:restoredTop sz="99691" autoAdjust="0"/>
  </p:normalViewPr>
  <p:slideViewPr>
    <p:cSldViewPr>
      <p:cViewPr varScale="1">
        <p:scale>
          <a:sx n="52" d="100"/>
          <a:sy n="52" d="100"/>
        </p:scale>
        <p:origin x="-84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4E57-48ED-4944-957A-E4CD4CC5DD5D}" type="datetimeFigureOut">
              <a:rPr lang="ru-RU" smtClean="0"/>
              <a:pPr/>
              <a:t>08.03.2025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22F34-1E70-469A-8B1F-0669C8ED8D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3558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73;&#1097;&#1080;&#1077;%20&#1076;&#1086;&#1082;&#1091;&#1084;&#1077;&#1085;&#1090;&#1099;\&#1052;&#1054;&#1025;\&#1055;&#1056;&#1045;&#1047;&#1045;&#1053;&#1058;&#1040;&#1062;&#1048;&#1048;%20-%20&#1054;&#1082;&#1088;&#1091;&#1078;&#1072;&#1102;&#1097;&#1080;&#1081;%20&#1084;&#1080;&#1088;\33.&#1043;&#1044;&#1045;%20&#1046;&#1048;&#1042;&#1059;&#1058;%20&#1041;&#1045;&#1051;&#1067;&#1045;%20&#1052;&#1045;&#1044;&#1042;&#1045;&#1044;&#1048;\&#1087;&#1080;&#1085;&#1075;&#1074;&#1080;&#1085;.mp3" TargetMode="Externa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Мир вокруг нас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Где живут</a:t>
            </a:r>
            <a:endParaRPr lang="ru-RU" sz="8800" b="1" spc="600" dirty="0">
              <a:ln w="38100"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1026" name="Picture 2" descr="D:\Общие документы\КАРТИНКИ\АНИМИРОВАННЫЕ КАРТИНКИ\1 (412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500694" y="0"/>
            <a:ext cx="3262330" cy="3038045"/>
          </a:xfrm>
          <a:prstGeom prst="rect">
            <a:avLst/>
          </a:prstGeom>
          <a:noFill/>
        </p:spPr>
      </p:pic>
      <p:pic>
        <p:nvPicPr>
          <p:cNvPr id="5" name="Picture 2" descr="https://pervoe.online/upload/iblock/873/f3oko7gs8j1vz82wiay92pj9yfslnp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9144000" cy="504031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2 из 60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142844" y="142852"/>
            <a:ext cx="2857520" cy="857256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морж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286 из 198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142844" y="5857892"/>
            <a:ext cx="2857520" cy="857256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тюлень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тюлень.wav">
            <a:hlinkClick r:id="" action="ppaction://media"/>
          </p:cNvPr>
          <p:cNvPicPr>
            <a:picLocks noRot="1" noChangeAspect="1"/>
          </p:cNvPicPr>
          <p:nvPr>
            <a:wavAudioFile r:embed="rId1" name="тюлень.wav"/>
          </p:nvPr>
        </p:nvPicPr>
        <p:blipFill>
          <a:blip r:embed="rId4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571472" y="500042"/>
            <a:ext cx="8286808" cy="1857388"/>
          </a:xfrm>
          <a:prstGeom prst="cloudCallout">
            <a:avLst>
              <a:gd name="adj1" fmla="val 18746"/>
              <a:gd name="adj2" fmla="val 22256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71688" y="0"/>
            <a:ext cx="7072312" cy="2286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Животные Арктики имеют толстый подкожный жировой слой, густой мех или пух.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43702" y="4643446"/>
            <a:ext cx="2286000" cy="2047875"/>
          </a:xfrm>
          <a:prstGeom prst="rect">
            <a:avLst/>
          </a:prstGeom>
          <a:noFill/>
        </p:spPr>
      </p:pic>
      <p:pic>
        <p:nvPicPr>
          <p:cNvPr id="46082" name="Picture 2" descr="Картинка 17 из 106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FCFE"/>
              </a:clrFrom>
              <a:clrTo>
                <a:srgbClr val="F4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2" y="2786058"/>
            <a:ext cx="5715009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0" y="3500438"/>
            <a:ext cx="1712439" cy="2614532"/>
          </a:xfrm>
          <a:custGeom>
            <a:avLst/>
            <a:gdLst>
              <a:gd name="connsiteX0" fmla="*/ 220410 w 1712439"/>
              <a:gd name="connsiteY0" fmla="*/ 1587 h 2614532"/>
              <a:gd name="connsiteX1" fmla="*/ 229935 w 1712439"/>
              <a:gd name="connsiteY1" fmla="*/ 277812 h 2614532"/>
              <a:gd name="connsiteX2" fmla="*/ 239460 w 1712439"/>
              <a:gd name="connsiteY2" fmla="*/ 315912 h 2614532"/>
              <a:gd name="connsiteX3" fmla="*/ 248985 w 1712439"/>
              <a:gd name="connsiteY3" fmla="*/ 363537 h 2614532"/>
              <a:gd name="connsiteX4" fmla="*/ 268035 w 1712439"/>
              <a:gd name="connsiteY4" fmla="*/ 420687 h 2614532"/>
              <a:gd name="connsiteX5" fmla="*/ 277560 w 1712439"/>
              <a:gd name="connsiteY5" fmla="*/ 449262 h 2614532"/>
              <a:gd name="connsiteX6" fmla="*/ 287085 w 1712439"/>
              <a:gd name="connsiteY6" fmla="*/ 496887 h 2614532"/>
              <a:gd name="connsiteX7" fmla="*/ 296610 w 1712439"/>
              <a:gd name="connsiteY7" fmla="*/ 744537 h 2614532"/>
              <a:gd name="connsiteX8" fmla="*/ 315660 w 1712439"/>
              <a:gd name="connsiteY8" fmla="*/ 801687 h 2614532"/>
              <a:gd name="connsiteX9" fmla="*/ 325185 w 1712439"/>
              <a:gd name="connsiteY9" fmla="*/ 830262 h 2614532"/>
              <a:gd name="connsiteX10" fmla="*/ 334710 w 1712439"/>
              <a:gd name="connsiteY10" fmla="*/ 906462 h 2614532"/>
              <a:gd name="connsiteX11" fmla="*/ 344235 w 1712439"/>
              <a:gd name="connsiteY11" fmla="*/ 935037 h 2614532"/>
              <a:gd name="connsiteX12" fmla="*/ 353760 w 1712439"/>
              <a:gd name="connsiteY12" fmla="*/ 982662 h 2614532"/>
              <a:gd name="connsiteX13" fmla="*/ 372810 w 1712439"/>
              <a:gd name="connsiteY13" fmla="*/ 1087437 h 2614532"/>
              <a:gd name="connsiteX14" fmla="*/ 391860 w 1712439"/>
              <a:gd name="connsiteY14" fmla="*/ 1116012 h 2614532"/>
              <a:gd name="connsiteX15" fmla="*/ 420435 w 1712439"/>
              <a:gd name="connsiteY15" fmla="*/ 1125537 h 2614532"/>
              <a:gd name="connsiteX16" fmla="*/ 439485 w 1712439"/>
              <a:gd name="connsiteY16" fmla="*/ 1182687 h 2614532"/>
              <a:gd name="connsiteX17" fmla="*/ 449010 w 1712439"/>
              <a:gd name="connsiteY17" fmla="*/ 1211262 h 2614532"/>
              <a:gd name="connsiteX18" fmla="*/ 487110 w 1712439"/>
              <a:gd name="connsiteY18" fmla="*/ 1268412 h 2614532"/>
              <a:gd name="connsiteX19" fmla="*/ 515685 w 1712439"/>
              <a:gd name="connsiteY19" fmla="*/ 1325562 h 2614532"/>
              <a:gd name="connsiteX20" fmla="*/ 525210 w 1712439"/>
              <a:gd name="connsiteY20" fmla="*/ 1363662 h 2614532"/>
              <a:gd name="connsiteX21" fmla="*/ 582360 w 1712439"/>
              <a:gd name="connsiteY21" fmla="*/ 1477962 h 2614532"/>
              <a:gd name="connsiteX22" fmla="*/ 610935 w 1712439"/>
              <a:gd name="connsiteY22" fmla="*/ 1497012 h 2614532"/>
              <a:gd name="connsiteX23" fmla="*/ 649035 w 1712439"/>
              <a:gd name="connsiteY23" fmla="*/ 1554162 h 2614532"/>
              <a:gd name="connsiteX24" fmla="*/ 668085 w 1712439"/>
              <a:gd name="connsiteY24" fmla="*/ 1582737 h 2614532"/>
              <a:gd name="connsiteX25" fmla="*/ 696660 w 1712439"/>
              <a:gd name="connsiteY25" fmla="*/ 1677987 h 2614532"/>
              <a:gd name="connsiteX26" fmla="*/ 706185 w 1712439"/>
              <a:gd name="connsiteY26" fmla="*/ 1706562 h 2614532"/>
              <a:gd name="connsiteX27" fmla="*/ 734760 w 1712439"/>
              <a:gd name="connsiteY27" fmla="*/ 1725612 h 2614532"/>
              <a:gd name="connsiteX28" fmla="*/ 763335 w 1712439"/>
              <a:gd name="connsiteY28" fmla="*/ 1782762 h 2614532"/>
              <a:gd name="connsiteX29" fmla="*/ 801435 w 1712439"/>
              <a:gd name="connsiteY29" fmla="*/ 1868487 h 2614532"/>
              <a:gd name="connsiteX30" fmla="*/ 858585 w 1712439"/>
              <a:gd name="connsiteY30" fmla="*/ 1906587 h 2614532"/>
              <a:gd name="connsiteX31" fmla="*/ 896685 w 1712439"/>
              <a:gd name="connsiteY31" fmla="*/ 1944687 h 2614532"/>
              <a:gd name="connsiteX32" fmla="*/ 906210 w 1712439"/>
              <a:gd name="connsiteY32" fmla="*/ 1973262 h 2614532"/>
              <a:gd name="connsiteX33" fmla="*/ 963360 w 1712439"/>
              <a:gd name="connsiteY33" fmla="*/ 2011362 h 2614532"/>
              <a:gd name="connsiteX34" fmla="*/ 1020510 w 1712439"/>
              <a:gd name="connsiteY34" fmla="*/ 2049462 h 2614532"/>
              <a:gd name="connsiteX35" fmla="*/ 1049085 w 1712439"/>
              <a:gd name="connsiteY35" fmla="*/ 2068512 h 2614532"/>
              <a:gd name="connsiteX36" fmla="*/ 1106235 w 1712439"/>
              <a:gd name="connsiteY36" fmla="*/ 2125662 h 2614532"/>
              <a:gd name="connsiteX37" fmla="*/ 1134810 w 1712439"/>
              <a:gd name="connsiteY37" fmla="*/ 2144712 h 2614532"/>
              <a:gd name="connsiteX38" fmla="*/ 1191960 w 1712439"/>
              <a:gd name="connsiteY38" fmla="*/ 2192337 h 2614532"/>
              <a:gd name="connsiteX39" fmla="*/ 1239585 w 1712439"/>
              <a:gd name="connsiteY39" fmla="*/ 2230437 h 2614532"/>
              <a:gd name="connsiteX40" fmla="*/ 1268160 w 1712439"/>
              <a:gd name="connsiteY40" fmla="*/ 2259012 h 2614532"/>
              <a:gd name="connsiteX41" fmla="*/ 1296735 w 1712439"/>
              <a:gd name="connsiteY41" fmla="*/ 2278062 h 2614532"/>
              <a:gd name="connsiteX42" fmla="*/ 1344360 w 1712439"/>
              <a:gd name="connsiteY42" fmla="*/ 2363787 h 2614532"/>
              <a:gd name="connsiteX43" fmla="*/ 1382460 w 1712439"/>
              <a:gd name="connsiteY43" fmla="*/ 2373312 h 2614532"/>
              <a:gd name="connsiteX44" fmla="*/ 1439610 w 1712439"/>
              <a:gd name="connsiteY44" fmla="*/ 2411412 h 2614532"/>
              <a:gd name="connsiteX45" fmla="*/ 1496760 w 1712439"/>
              <a:gd name="connsiteY45" fmla="*/ 2430462 h 2614532"/>
              <a:gd name="connsiteX46" fmla="*/ 1582485 w 1712439"/>
              <a:gd name="connsiteY46" fmla="*/ 2468562 h 2614532"/>
              <a:gd name="connsiteX47" fmla="*/ 1611060 w 1712439"/>
              <a:gd name="connsiteY47" fmla="*/ 2478087 h 2614532"/>
              <a:gd name="connsiteX48" fmla="*/ 1668210 w 1712439"/>
              <a:gd name="connsiteY48" fmla="*/ 2516187 h 2614532"/>
              <a:gd name="connsiteX49" fmla="*/ 1687260 w 1712439"/>
              <a:gd name="connsiteY49" fmla="*/ 2544762 h 2614532"/>
              <a:gd name="connsiteX50" fmla="*/ 1658685 w 1712439"/>
              <a:gd name="connsiteY50" fmla="*/ 2535237 h 2614532"/>
              <a:gd name="connsiteX51" fmla="*/ 1620585 w 1712439"/>
              <a:gd name="connsiteY51" fmla="*/ 2506662 h 2614532"/>
              <a:gd name="connsiteX52" fmla="*/ 1563435 w 1712439"/>
              <a:gd name="connsiteY52" fmla="*/ 2468562 h 2614532"/>
              <a:gd name="connsiteX53" fmla="*/ 1487235 w 1712439"/>
              <a:gd name="connsiteY53" fmla="*/ 2430462 h 2614532"/>
              <a:gd name="connsiteX54" fmla="*/ 1401510 w 1712439"/>
              <a:gd name="connsiteY54" fmla="*/ 2420937 h 2614532"/>
              <a:gd name="connsiteX55" fmla="*/ 1372935 w 1712439"/>
              <a:gd name="connsiteY55" fmla="*/ 2430462 h 2614532"/>
              <a:gd name="connsiteX56" fmla="*/ 1401510 w 1712439"/>
              <a:gd name="connsiteY56" fmla="*/ 2449512 h 2614532"/>
              <a:gd name="connsiteX57" fmla="*/ 1430085 w 1712439"/>
              <a:gd name="connsiteY57" fmla="*/ 2459037 h 2614532"/>
              <a:gd name="connsiteX58" fmla="*/ 1458660 w 1712439"/>
              <a:gd name="connsiteY58" fmla="*/ 2478087 h 2614532"/>
              <a:gd name="connsiteX59" fmla="*/ 1525335 w 1712439"/>
              <a:gd name="connsiteY59" fmla="*/ 2497137 h 2614532"/>
              <a:gd name="connsiteX60" fmla="*/ 1620585 w 1712439"/>
              <a:gd name="connsiteY60" fmla="*/ 2525712 h 2614532"/>
              <a:gd name="connsiteX61" fmla="*/ 1658685 w 1712439"/>
              <a:gd name="connsiteY61" fmla="*/ 2544762 h 2614532"/>
              <a:gd name="connsiteX62" fmla="*/ 1687260 w 1712439"/>
              <a:gd name="connsiteY62" fmla="*/ 2554287 h 2614532"/>
              <a:gd name="connsiteX63" fmla="*/ 1687260 w 1712439"/>
              <a:gd name="connsiteY63" fmla="*/ 2611437 h 2614532"/>
              <a:gd name="connsiteX64" fmla="*/ 1334835 w 1712439"/>
              <a:gd name="connsiteY64" fmla="*/ 2592387 h 2614532"/>
              <a:gd name="connsiteX65" fmla="*/ 1220535 w 1712439"/>
              <a:gd name="connsiteY65" fmla="*/ 2573337 h 2614532"/>
              <a:gd name="connsiteX66" fmla="*/ 1172910 w 1712439"/>
              <a:gd name="connsiteY66" fmla="*/ 2563812 h 2614532"/>
              <a:gd name="connsiteX67" fmla="*/ 1058610 w 1712439"/>
              <a:gd name="connsiteY67" fmla="*/ 2554287 h 2614532"/>
              <a:gd name="connsiteX68" fmla="*/ 229935 w 1712439"/>
              <a:gd name="connsiteY68" fmla="*/ 2544762 h 2614532"/>
              <a:gd name="connsiteX69" fmla="*/ 144210 w 1712439"/>
              <a:gd name="connsiteY69" fmla="*/ 2487612 h 2614532"/>
              <a:gd name="connsiteX70" fmla="*/ 115635 w 1712439"/>
              <a:gd name="connsiteY70" fmla="*/ 2468562 h 2614532"/>
              <a:gd name="connsiteX71" fmla="*/ 96585 w 1712439"/>
              <a:gd name="connsiteY71" fmla="*/ 2430462 h 2614532"/>
              <a:gd name="connsiteX72" fmla="*/ 68010 w 1712439"/>
              <a:gd name="connsiteY72" fmla="*/ 2401887 h 2614532"/>
              <a:gd name="connsiteX73" fmla="*/ 58485 w 1712439"/>
              <a:gd name="connsiteY73" fmla="*/ 2363787 h 2614532"/>
              <a:gd name="connsiteX74" fmla="*/ 39435 w 1712439"/>
              <a:gd name="connsiteY74" fmla="*/ 2335212 h 2614532"/>
              <a:gd name="connsiteX75" fmla="*/ 10860 w 1712439"/>
              <a:gd name="connsiteY75" fmla="*/ 2278062 h 2614532"/>
              <a:gd name="connsiteX76" fmla="*/ 20385 w 1712439"/>
              <a:gd name="connsiteY76" fmla="*/ 1906587 h 2614532"/>
              <a:gd name="connsiteX77" fmla="*/ 39435 w 1712439"/>
              <a:gd name="connsiteY77" fmla="*/ 1668462 h 2614532"/>
              <a:gd name="connsiteX78" fmla="*/ 48960 w 1712439"/>
              <a:gd name="connsiteY78" fmla="*/ 1611312 h 2614532"/>
              <a:gd name="connsiteX79" fmla="*/ 87060 w 1712439"/>
              <a:gd name="connsiteY79" fmla="*/ 1516062 h 2614532"/>
              <a:gd name="connsiteX80" fmla="*/ 96585 w 1712439"/>
              <a:gd name="connsiteY80" fmla="*/ 1430337 h 2614532"/>
              <a:gd name="connsiteX81" fmla="*/ 106110 w 1712439"/>
              <a:gd name="connsiteY81" fmla="*/ 1287462 h 2614532"/>
              <a:gd name="connsiteX82" fmla="*/ 115635 w 1712439"/>
              <a:gd name="connsiteY82" fmla="*/ 1258887 h 2614532"/>
              <a:gd name="connsiteX83" fmla="*/ 134685 w 1712439"/>
              <a:gd name="connsiteY83" fmla="*/ 1173162 h 2614532"/>
              <a:gd name="connsiteX84" fmla="*/ 144210 w 1712439"/>
              <a:gd name="connsiteY84" fmla="*/ 1087437 h 2614532"/>
              <a:gd name="connsiteX85" fmla="*/ 163260 w 1712439"/>
              <a:gd name="connsiteY85" fmla="*/ 1001712 h 2614532"/>
              <a:gd name="connsiteX86" fmla="*/ 172785 w 1712439"/>
              <a:gd name="connsiteY86" fmla="*/ 973137 h 2614532"/>
              <a:gd name="connsiteX87" fmla="*/ 191835 w 1712439"/>
              <a:gd name="connsiteY87" fmla="*/ 906462 h 2614532"/>
              <a:gd name="connsiteX88" fmla="*/ 201360 w 1712439"/>
              <a:gd name="connsiteY88" fmla="*/ 801687 h 2614532"/>
              <a:gd name="connsiteX89" fmla="*/ 210885 w 1712439"/>
              <a:gd name="connsiteY89" fmla="*/ 773112 h 2614532"/>
              <a:gd name="connsiteX90" fmla="*/ 220410 w 1712439"/>
              <a:gd name="connsiteY90" fmla="*/ 296862 h 2614532"/>
              <a:gd name="connsiteX91" fmla="*/ 229935 w 1712439"/>
              <a:gd name="connsiteY91" fmla="*/ 268287 h 2614532"/>
              <a:gd name="connsiteX92" fmla="*/ 220410 w 1712439"/>
              <a:gd name="connsiteY92" fmla="*/ 1587 h 261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712439" h="2614532">
                <a:moveTo>
                  <a:pt x="220410" y="1587"/>
                </a:moveTo>
                <a:cubicBezTo>
                  <a:pt x="220410" y="3174"/>
                  <a:pt x="224362" y="185851"/>
                  <a:pt x="229935" y="277812"/>
                </a:cubicBezTo>
                <a:cubicBezTo>
                  <a:pt x="230727" y="290879"/>
                  <a:pt x="236620" y="303133"/>
                  <a:pt x="239460" y="315912"/>
                </a:cubicBezTo>
                <a:cubicBezTo>
                  <a:pt x="242972" y="331716"/>
                  <a:pt x="244725" y="347918"/>
                  <a:pt x="248985" y="363537"/>
                </a:cubicBezTo>
                <a:cubicBezTo>
                  <a:pt x="254269" y="382910"/>
                  <a:pt x="261685" y="401637"/>
                  <a:pt x="268035" y="420687"/>
                </a:cubicBezTo>
                <a:cubicBezTo>
                  <a:pt x="271210" y="430212"/>
                  <a:pt x="275591" y="439417"/>
                  <a:pt x="277560" y="449262"/>
                </a:cubicBezTo>
                <a:lnTo>
                  <a:pt x="287085" y="496887"/>
                </a:lnTo>
                <a:cubicBezTo>
                  <a:pt x="290260" y="579437"/>
                  <a:pt x="288899" y="662287"/>
                  <a:pt x="296610" y="744537"/>
                </a:cubicBezTo>
                <a:cubicBezTo>
                  <a:pt x="298484" y="764530"/>
                  <a:pt x="309310" y="782637"/>
                  <a:pt x="315660" y="801687"/>
                </a:cubicBezTo>
                <a:lnTo>
                  <a:pt x="325185" y="830262"/>
                </a:lnTo>
                <a:cubicBezTo>
                  <a:pt x="328360" y="855662"/>
                  <a:pt x="330131" y="881277"/>
                  <a:pt x="334710" y="906462"/>
                </a:cubicBezTo>
                <a:cubicBezTo>
                  <a:pt x="336506" y="916340"/>
                  <a:pt x="341800" y="925297"/>
                  <a:pt x="344235" y="935037"/>
                </a:cubicBezTo>
                <a:cubicBezTo>
                  <a:pt x="348162" y="950743"/>
                  <a:pt x="351098" y="966693"/>
                  <a:pt x="353760" y="982662"/>
                </a:cubicBezTo>
                <a:cubicBezTo>
                  <a:pt x="356569" y="999517"/>
                  <a:pt x="362835" y="1064163"/>
                  <a:pt x="372810" y="1087437"/>
                </a:cubicBezTo>
                <a:cubicBezTo>
                  <a:pt x="377319" y="1097959"/>
                  <a:pt x="382921" y="1108861"/>
                  <a:pt x="391860" y="1116012"/>
                </a:cubicBezTo>
                <a:cubicBezTo>
                  <a:pt x="399700" y="1122284"/>
                  <a:pt x="410910" y="1122362"/>
                  <a:pt x="420435" y="1125537"/>
                </a:cubicBezTo>
                <a:lnTo>
                  <a:pt x="439485" y="1182687"/>
                </a:lnTo>
                <a:cubicBezTo>
                  <a:pt x="442660" y="1192212"/>
                  <a:pt x="443441" y="1202908"/>
                  <a:pt x="449010" y="1211262"/>
                </a:cubicBezTo>
                <a:cubicBezTo>
                  <a:pt x="461710" y="1230312"/>
                  <a:pt x="479870" y="1246692"/>
                  <a:pt x="487110" y="1268412"/>
                </a:cubicBezTo>
                <a:cubicBezTo>
                  <a:pt x="500255" y="1307847"/>
                  <a:pt x="491066" y="1288633"/>
                  <a:pt x="515685" y="1325562"/>
                </a:cubicBezTo>
                <a:cubicBezTo>
                  <a:pt x="518860" y="1338262"/>
                  <a:pt x="521448" y="1351123"/>
                  <a:pt x="525210" y="1363662"/>
                </a:cubicBezTo>
                <a:cubicBezTo>
                  <a:pt x="534718" y="1395357"/>
                  <a:pt x="552255" y="1457892"/>
                  <a:pt x="582360" y="1477962"/>
                </a:cubicBezTo>
                <a:lnTo>
                  <a:pt x="610935" y="1497012"/>
                </a:lnTo>
                <a:lnTo>
                  <a:pt x="649035" y="1554162"/>
                </a:lnTo>
                <a:lnTo>
                  <a:pt x="668085" y="1582737"/>
                </a:lnTo>
                <a:cubicBezTo>
                  <a:pt x="682480" y="1640318"/>
                  <a:pt x="673470" y="1608418"/>
                  <a:pt x="696660" y="1677987"/>
                </a:cubicBezTo>
                <a:cubicBezTo>
                  <a:pt x="699835" y="1687512"/>
                  <a:pt x="697831" y="1700993"/>
                  <a:pt x="706185" y="1706562"/>
                </a:cubicBezTo>
                <a:lnTo>
                  <a:pt x="734760" y="1725612"/>
                </a:lnTo>
                <a:cubicBezTo>
                  <a:pt x="769498" y="1829825"/>
                  <a:pt x="714096" y="1671975"/>
                  <a:pt x="763335" y="1782762"/>
                </a:cubicBezTo>
                <a:cubicBezTo>
                  <a:pt x="774300" y="1807434"/>
                  <a:pt x="777919" y="1847911"/>
                  <a:pt x="801435" y="1868487"/>
                </a:cubicBezTo>
                <a:cubicBezTo>
                  <a:pt x="818665" y="1883564"/>
                  <a:pt x="858585" y="1906587"/>
                  <a:pt x="858585" y="1906587"/>
                </a:cubicBezTo>
                <a:cubicBezTo>
                  <a:pt x="883985" y="1982787"/>
                  <a:pt x="845885" y="1893887"/>
                  <a:pt x="896685" y="1944687"/>
                </a:cubicBezTo>
                <a:cubicBezTo>
                  <a:pt x="903785" y="1951787"/>
                  <a:pt x="899110" y="1966162"/>
                  <a:pt x="906210" y="1973262"/>
                </a:cubicBezTo>
                <a:cubicBezTo>
                  <a:pt x="922399" y="1989451"/>
                  <a:pt x="944310" y="1998662"/>
                  <a:pt x="963360" y="2011362"/>
                </a:cubicBezTo>
                <a:lnTo>
                  <a:pt x="1020510" y="2049462"/>
                </a:lnTo>
                <a:cubicBezTo>
                  <a:pt x="1030035" y="2055812"/>
                  <a:pt x="1040990" y="2060417"/>
                  <a:pt x="1049085" y="2068512"/>
                </a:cubicBezTo>
                <a:cubicBezTo>
                  <a:pt x="1068135" y="2087562"/>
                  <a:pt x="1083819" y="2110718"/>
                  <a:pt x="1106235" y="2125662"/>
                </a:cubicBezTo>
                <a:cubicBezTo>
                  <a:pt x="1115760" y="2132012"/>
                  <a:pt x="1126016" y="2137383"/>
                  <a:pt x="1134810" y="2144712"/>
                </a:cubicBezTo>
                <a:cubicBezTo>
                  <a:pt x="1208149" y="2205828"/>
                  <a:pt x="1121014" y="2145039"/>
                  <a:pt x="1191960" y="2192337"/>
                </a:cubicBezTo>
                <a:cubicBezTo>
                  <a:pt x="1234565" y="2256244"/>
                  <a:pt x="1184376" y="2193631"/>
                  <a:pt x="1239585" y="2230437"/>
                </a:cubicBezTo>
                <a:cubicBezTo>
                  <a:pt x="1250793" y="2237909"/>
                  <a:pt x="1257812" y="2250388"/>
                  <a:pt x="1268160" y="2259012"/>
                </a:cubicBezTo>
                <a:cubicBezTo>
                  <a:pt x="1276954" y="2266341"/>
                  <a:pt x="1287210" y="2271712"/>
                  <a:pt x="1296735" y="2278062"/>
                </a:cubicBezTo>
                <a:cubicBezTo>
                  <a:pt x="1304795" y="2302243"/>
                  <a:pt x="1320540" y="2357832"/>
                  <a:pt x="1344360" y="2363787"/>
                </a:cubicBezTo>
                <a:lnTo>
                  <a:pt x="1382460" y="2373312"/>
                </a:lnTo>
                <a:cubicBezTo>
                  <a:pt x="1401510" y="2386012"/>
                  <a:pt x="1417890" y="2404172"/>
                  <a:pt x="1439610" y="2411412"/>
                </a:cubicBezTo>
                <a:cubicBezTo>
                  <a:pt x="1458660" y="2417762"/>
                  <a:pt x="1480052" y="2419323"/>
                  <a:pt x="1496760" y="2430462"/>
                </a:cubicBezTo>
                <a:cubicBezTo>
                  <a:pt x="1542043" y="2460651"/>
                  <a:pt x="1514475" y="2445892"/>
                  <a:pt x="1582485" y="2468562"/>
                </a:cubicBezTo>
                <a:cubicBezTo>
                  <a:pt x="1592010" y="2471737"/>
                  <a:pt x="1602706" y="2472518"/>
                  <a:pt x="1611060" y="2478087"/>
                </a:cubicBezTo>
                <a:lnTo>
                  <a:pt x="1668210" y="2516187"/>
                </a:lnTo>
                <a:cubicBezTo>
                  <a:pt x="1674560" y="2525712"/>
                  <a:pt x="1692380" y="2534523"/>
                  <a:pt x="1687260" y="2544762"/>
                </a:cubicBezTo>
                <a:cubicBezTo>
                  <a:pt x="1682770" y="2553742"/>
                  <a:pt x="1667402" y="2540218"/>
                  <a:pt x="1658685" y="2535237"/>
                </a:cubicBezTo>
                <a:cubicBezTo>
                  <a:pt x="1644902" y="2527361"/>
                  <a:pt x="1633590" y="2515766"/>
                  <a:pt x="1620585" y="2506662"/>
                </a:cubicBezTo>
                <a:cubicBezTo>
                  <a:pt x="1601828" y="2493532"/>
                  <a:pt x="1582485" y="2481262"/>
                  <a:pt x="1563435" y="2468562"/>
                </a:cubicBezTo>
                <a:cubicBezTo>
                  <a:pt x="1536645" y="2450702"/>
                  <a:pt x="1521574" y="2437820"/>
                  <a:pt x="1487235" y="2430462"/>
                </a:cubicBezTo>
                <a:cubicBezTo>
                  <a:pt x="1459122" y="2424438"/>
                  <a:pt x="1430085" y="2424112"/>
                  <a:pt x="1401510" y="2420937"/>
                </a:cubicBezTo>
                <a:cubicBezTo>
                  <a:pt x="1391985" y="2424112"/>
                  <a:pt x="1372935" y="2420422"/>
                  <a:pt x="1372935" y="2430462"/>
                </a:cubicBezTo>
                <a:cubicBezTo>
                  <a:pt x="1372935" y="2441910"/>
                  <a:pt x="1391271" y="2444392"/>
                  <a:pt x="1401510" y="2449512"/>
                </a:cubicBezTo>
                <a:cubicBezTo>
                  <a:pt x="1410490" y="2454002"/>
                  <a:pt x="1421105" y="2454547"/>
                  <a:pt x="1430085" y="2459037"/>
                </a:cubicBezTo>
                <a:cubicBezTo>
                  <a:pt x="1440324" y="2464157"/>
                  <a:pt x="1448421" y="2472967"/>
                  <a:pt x="1458660" y="2478087"/>
                </a:cubicBezTo>
                <a:cubicBezTo>
                  <a:pt x="1472325" y="2484919"/>
                  <a:pt x="1513128" y="2494085"/>
                  <a:pt x="1525335" y="2497137"/>
                </a:cubicBezTo>
                <a:cubicBezTo>
                  <a:pt x="1585703" y="2537382"/>
                  <a:pt x="1516861" y="2497424"/>
                  <a:pt x="1620585" y="2525712"/>
                </a:cubicBezTo>
                <a:cubicBezTo>
                  <a:pt x="1634284" y="2529448"/>
                  <a:pt x="1645634" y="2539169"/>
                  <a:pt x="1658685" y="2544762"/>
                </a:cubicBezTo>
                <a:cubicBezTo>
                  <a:pt x="1667913" y="2548717"/>
                  <a:pt x="1677735" y="2551112"/>
                  <a:pt x="1687260" y="2554287"/>
                </a:cubicBezTo>
                <a:cubicBezTo>
                  <a:pt x="1687481" y="2554950"/>
                  <a:pt x="1712439" y="2610774"/>
                  <a:pt x="1687260" y="2611437"/>
                </a:cubicBezTo>
                <a:cubicBezTo>
                  <a:pt x="1569654" y="2614532"/>
                  <a:pt x="1334835" y="2592387"/>
                  <a:pt x="1334835" y="2592387"/>
                </a:cubicBezTo>
                <a:cubicBezTo>
                  <a:pt x="1296735" y="2586037"/>
                  <a:pt x="1258410" y="2580912"/>
                  <a:pt x="1220535" y="2573337"/>
                </a:cubicBezTo>
                <a:cubicBezTo>
                  <a:pt x="1204660" y="2570162"/>
                  <a:pt x="1188988" y="2565704"/>
                  <a:pt x="1172910" y="2563812"/>
                </a:cubicBezTo>
                <a:cubicBezTo>
                  <a:pt x="1134940" y="2559345"/>
                  <a:pt x="1096834" y="2555059"/>
                  <a:pt x="1058610" y="2554287"/>
                </a:cubicBezTo>
                <a:lnTo>
                  <a:pt x="229935" y="2544762"/>
                </a:lnTo>
                <a:lnTo>
                  <a:pt x="144210" y="2487612"/>
                </a:lnTo>
                <a:lnTo>
                  <a:pt x="115635" y="2468562"/>
                </a:lnTo>
                <a:cubicBezTo>
                  <a:pt x="109285" y="2455862"/>
                  <a:pt x="104838" y="2442016"/>
                  <a:pt x="96585" y="2430462"/>
                </a:cubicBezTo>
                <a:cubicBezTo>
                  <a:pt x="88755" y="2419501"/>
                  <a:pt x="74693" y="2413583"/>
                  <a:pt x="68010" y="2401887"/>
                </a:cubicBezTo>
                <a:cubicBezTo>
                  <a:pt x="61515" y="2390521"/>
                  <a:pt x="63642" y="2375819"/>
                  <a:pt x="58485" y="2363787"/>
                </a:cubicBezTo>
                <a:cubicBezTo>
                  <a:pt x="53976" y="2353265"/>
                  <a:pt x="44555" y="2345451"/>
                  <a:pt x="39435" y="2335212"/>
                </a:cubicBezTo>
                <a:cubicBezTo>
                  <a:pt x="0" y="2256342"/>
                  <a:pt x="65455" y="2359954"/>
                  <a:pt x="10860" y="2278062"/>
                </a:cubicBezTo>
                <a:cubicBezTo>
                  <a:pt x="14035" y="2154237"/>
                  <a:pt x="16189" y="2030382"/>
                  <a:pt x="20385" y="1906587"/>
                </a:cubicBezTo>
                <a:cubicBezTo>
                  <a:pt x="28428" y="1669330"/>
                  <a:pt x="18024" y="1786220"/>
                  <a:pt x="39435" y="1668462"/>
                </a:cubicBezTo>
                <a:cubicBezTo>
                  <a:pt x="42890" y="1649461"/>
                  <a:pt x="44276" y="1630048"/>
                  <a:pt x="48960" y="1611312"/>
                </a:cubicBezTo>
                <a:cubicBezTo>
                  <a:pt x="60730" y="1564232"/>
                  <a:pt x="67352" y="1555477"/>
                  <a:pt x="87060" y="1516062"/>
                </a:cubicBezTo>
                <a:cubicBezTo>
                  <a:pt x="90235" y="1487487"/>
                  <a:pt x="94197" y="1458989"/>
                  <a:pt x="96585" y="1430337"/>
                </a:cubicBezTo>
                <a:cubicBezTo>
                  <a:pt x="100549" y="1382771"/>
                  <a:pt x="100839" y="1334901"/>
                  <a:pt x="106110" y="1287462"/>
                </a:cubicBezTo>
                <a:cubicBezTo>
                  <a:pt x="107219" y="1277483"/>
                  <a:pt x="112877" y="1268541"/>
                  <a:pt x="115635" y="1258887"/>
                </a:cubicBezTo>
                <a:cubicBezTo>
                  <a:pt x="121577" y="1238088"/>
                  <a:pt x="131879" y="1192804"/>
                  <a:pt x="134685" y="1173162"/>
                </a:cubicBezTo>
                <a:cubicBezTo>
                  <a:pt x="138751" y="1144700"/>
                  <a:pt x="140144" y="1115899"/>
                  <a:pt x="144210" y="1087437"/>
                </a:cubicBezTo>
                <a:cubicBezTo>
                  <a:pt x="147016" y="1067795"/>
                  <a:pt x="157318" y="1022511"/>
                  <a:pt x="163260" y="1001712"/>
                </a:cubicBezTo>
                <a:cubicBezTo>
                  <a:pt x="166018" y="992058"/>
                  <a:pt x="170027" y="982791"/>
                  <a:pt x="172785" y="973137"/>
                </a:cubicBezTo>
                <a:cubicBezTo>
                  <a:pt x="196705" y="889416"/>
                  <a:pt x="168997" y="974975"/>
                  <a:pt x="191835" y="906462"/>
                </a:cubicBezTo>
                <a:cubicBezTo>
                  <a:pt x="195010" y="871537"/>
                  <a:pt x="196400" y="836404"/>
                  <a:pt x="201360" y="801687"/>
                </a:cubicBezTo>
                <a:cubicBezTo>
                  <a:pt x="202780" y="791748"/>
                  <a:pt x="210506" y="783145"/>
                  <a:pt x="210885" y="773112"/>
                </a:cubicBezTo>
                <a:cubicBezTo>
                  <a:pt x="216873" y="614443"/>
                  <a:pt x="214422" y="455531"/>
                  <a:pt x="220410" y="296862"/>
                </a:cubicBezTo>
                <a:cubicBezTo>
                  <a:pt x="220789" y="286829"/>
                  <a:pt x="229589" y="278321"/>
                  <a:pt x="229935" y="268287"/>
                </a:cubicBezTo>
                <a:cubicBezTo>
                  <a:pt x="232780" y="185786"/>
                  <a:pt x="220410" y="0"/>
                  <a:pt x="220410" y="158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85720" y="1214422"/>
            <a:ext cx="4643470" cy="4857784"/>
          </a:xfrm>
          <a:prstGeom prst="ellipse">
            <a:avLst/>
          </a:prstGeom>
          <a:noFill/>
          <a:ln w="184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3357554" y="1142984"/>
            <a:ext cx="1214446" cy="987196"/>
          </a:xfrm>
          <a:custGeom>
            <a:avLst/>
            <a:gdLst>
              <a:gd name="connsiteX0" fmla="*/ 9525 w 1597596"/>
              <a:gd name="connsiteY0" fmla="*/ 143245 h 1415824"/>
              <a:gd name="connsiteX1" fmla="*/ 28575 w 1597596"/>
              <a:gd name="connsiteY1" fmla="*/ 257545 h 1415824"/>
              <a:gd name="connsiteX2" fmla="*/ 57150 w 1597596"/>
              <a:gd name="connsiteY2" fmla="*/ 314695 h 1415824"/>
              <a:gd name="connsiteX3" fmla="*/ 114300 w 1597596"/>
              <a:gd name="connsiteY3" fmla="*/ 333745 h 1415824"/>
              <a:gd name="connsiteX4" fmla="*/ 142875 w 1597596"/>
              <a:gd name="connsiteY4" fmla="*/ 352795 h 1415824"/>
              <a:gd name="connsiteX5" fmla="*/ 161925 w 1597596"/>
              <a:gd name="connsiteY5" fmla="*/ 409945 h 1415824"/>
              <a:gd name="connsiteX6" fmla="*/ 190500 w 1597596"/>
              <a:gd name="connsiteY6" fmla="*/ 467095 h 1415824"/>
              <a:gd name="connsiteX7" fmla="*/ 219075 w 1597596"/>
              <a:gd name="connsiteY7" fmla="*/ 486145 h 1415824"/>
              <a:gd name="connsiteX8" fmla="*/ 247650 w 1597596"/>
              <a:gd name="connsiteY8" fmla="*/ 495670 h 1415824"/>
              <a:gd name="connsiteX9" fmla="*/ 400050 w 1597596"/>
              <a:gd name="connsiteY9" fmla="*/ 505195 h 1415824"/>
              <a:gd name="connsiteX10" fmla="*/ 457200 w 1597596"/>
              <a:gd name="connsiteY10" fmla="*/ 552820 h 1415824"/>
              <a:gd name="connsiteX11" fmla="*/ 466725 w 1597596"/>
              <a:gd name="connsiteY11" fmla="*/ 581395 h 1415824"/>
              <a:gd name="connsiteX12" fmla="*/ 523875 w 1597596"/>
              <a:gd name="connsiteY12" fmla="*/ 609970 h 1415824"/>
              <a:gd name="connsiteX13" fmla="*/ 561975 w 1597596"/>
              <a:gd name="connsiteY13" fmla="*/ 629020 h 1415824"/>
              <a:gd name="connsiteX14" fmla="*/ 647700 w 1597596"/>
              <a:gd name="connsiteY14" fmla="*/ 686170 h 1415824"/>
              <a:gd name="connsiteX15" fmla="*/ 676275 w 1597596"/>
              <a:gd name="connsiteY15" fmla="*/ 705220 h 1415824"/>
              <a:gd name="connsiteX16" fmla="*/ 685800 w 1597596"/>
              <a:gd name="connsiteY16" fmla="*/ 733795 h 1415824"/>
              <a:gd name="connsiteX17" fmla="*/ 742950 w 1597596"/>
              <a:gd name="connsiteY17" fmla="*/ 771895 h 1415824"/>
              <a:gd name="connsiteX18" fmla="*/ 762000 w 1597596"/>
              <a:gd name="connsiteY18" fmla="*/ 800470 h 1415824"/>
              <a:gd name="connsiteX19" fmla="*/ 847725 w 1597596"/>
              <a:gd name="connsiteY19" fmla="*/ 838570 h 1415824"/>
              <a:gd name="connsiteX20" fmla="*/ 876300 w 1597596"/>
              <a:gd name="connsiteY20" fmla="*/ 848095 h 1415824"/>
              <a:gd name="connsiteX21" fmla="*/ 952500 w 1597596"/>
              <a:gd name="connsiteY21" fmla="*/ 867145 h 1415824"/>
              <a:gd name="connsiteX22" fmla="*/ 981075 w 1597596"/>
              <a:gd name="connsiteY22" fmla="*/ 886195 h 1415824"/>
              <a:gd name="connsiteX23" fmla="*/ 1019175 w 1597596"/>
              <a:gd name="connsiteY23" fmla="*/ 943345 h 1415824"/>
              <a:gd name="connsiteX24" fmla="*/ 1076325 w 1597596"/>
              <a:gd name="connsiteY24" fmla="*/ 1000495 h 1415824"/>
              <a:gd name="connsiteX25" fmla="*/ 1095375 w 1597596"/>
              <a:gd name="connsiteY25" fmla="*/ 1029070 h 1415824"/>
              <a:gd name="connsiteX26" fmla="*/ 1123950 w 1597596"/>
              <a:gd name="connsiteY26" fmla="*/ 1038595 h 1415824"/>
              <a:gd name="connsiteX27" fmla="*/ 1152525 w 1597596"/>
              <a:gd name="connsiteY27" fmla="*/ 1057645 h 1415824"/>
              <a:gd name="connsiteX28" fmla="*/ 1209675 w 1597596"/>
              <a:gd name="connsiteY28" fmla="*/ 1076695 h 1415824"/>
              <a:gd name="connsiteX29" fmla="*/ 1238250 w 1597596"/>
              <a:gd name="connsiteY29" fmla="*/ 1086220 h 1415824"/>
              <a:gd name="connsiteX30" fmla="*/ 1276350 w 1597596"/>
              <a:gd name="connsiteY30" fmla="*/ 1171945 h 1415824"/>
              <a:gd name="connsiteX31" fmla="*/ 1304925 w 1597596"/>
              <a:gd name="connsiteY31" fmla="*/ 1181470 h 1415824"/>
              <a:gd name="connsiteX32" fmla="*/ 1333500 w 1597596"/>
              <a:gd name="connsiteY32" fmla="*/ 1210045 h 1415824"/>
              <a:gd name="connsiteX33" fmla="*/ 1381125 w 1597596"/>
              <a:gd name="connsiteY33" fmla="*/ 1219570 h 1415824"/>
              <a:gd name="connsiteX34" fmla="*/ 1390650 w 1597596"/>
              <a:gd name="connsiteY34" fmla="*/ 1352920 h 1415824"/>
              <a:gd name="connsiteX35" fmla="*/ 1400175 w 1597596"/>
              <a:gd name="connsiteY35" fmla="*/ 1381495 h 1415824"/>
              <a:gd name="connsiteX36" fmla="*/ 1428750 w 1597596"/>
              <a:gd name="connsiteY36" fmla="*/ 1400545 h 1415824"/>
              <a:gd name="connsiteX37" fmla="*/ 1533525 w 1597596"/>
              <a:gd name="connsiteY37" fmla="*/ 1381495 h 1415824"/>
              <a:gd name="connsiteX38" fmla="*/ 1504950 w 1597596"/>
              <a:gd name="connsiteY38" fmla="*/ 1010020 h 1415824"/>
              <a:gd name="connsiteX39" fmla="*/ 1466850 w 1597596"/>
              <a:gd name="connsiteY39" fmla="*/ 943345 h 1415824"/>
              <a:gd name="connsiteX40" fmla="*/ 1428750 w 1597596"/>
              <a:gd name="connsiteY40" fmla="*/ 867145 h 1415824"/>
              <a:gd name="connsiteX41" fmla="*/ 1371600 w 1597596"/>
              <a:gd name="connsiteY41" fmla="*/ 809995 h 1415824"/>
              <a:gd name="connsiteX42" fmla="*/ 1352550 w 1597596"/>
              <a:gd name="connsiteY42" fmla="*/ 771895 h 1415824"/>
              <a:gd name="connsiteX43" fmla="*/ 1295400 w 1597596"/>
              <a:gd name="connsiteY43" fmla="*/ 714745 h 1415824"/>
              <a:gd name="connsiteX44" fmla="*/ 1276350 w 1597596"/>
              <a:gd name="connsiteY44" fmla="*/ 686170 h 1415824"/>
              <a:gd name="connsiteX45" fmla="*/ 1219200 w 1597596"/>
              <a:gd name="connsiteY45" fmla="*/ 609970 h 1415824"/>
              <a:gd name="connsiteX46" fmla="*/ 1200150 w 1597596"/>
              <a:gd name="connsiteY46" fmla="*/ 571870 h 1415824"/>
              <a:gd name="connsiteX47" fmla="*/ 1133475 w 1597596"/>
              <a:gd name="connsiteY47" fmla="*/ 505195 h 1415824"/>
              <a:gd name="connsiteX48" fmla="*/ 1095375 w 1597596"/>
              <a:gd name="connsiteY48" fmla="*/ 448045 h 1415824"/>
              <a:gd name="connsiteX49" fmla="*/ 1066800 w 1597596"/>
              <a:gd name="connsiteY49" fmla="*/ 419470 h 1415824"/>
              <a:gd name="connsiteX50" fmla="*/ 1028700 w 1597596"/>
              <a:gd name="connsiteY50" fmla="*/ 390895 h 1415824"/>
              <a:gd name="connsiteX51" fmla="*/ 1000125 w 1597596"/>
              <a:gd name="connsiteY51" fmla="*/ 352795 h 1415824"/>
              <a:gd name="connsiteX52" fmla="*/ 962025 w 1597596"/>
              <a:gd name="connsiteY52" fmla="*/ 333745 h 1415824"/>
              <a:gd name="connsiteX53" fmla="*/ 914400 w 1597596"/>
              <a:gd name="connsiteY53" fmla="*/ 305170 h 1415824"/>
              <a:gd name="connsiteX54" fmla="*/ 885825 w 1597596"/>
              <a:gd name="connsiteY54" fmla="*/ 286120 h 1415824"/>
              <a:gd name="connsiteX55" fmla="*/ 809625 w 1597596"/>
              <a:gd name="connsiteY55" fmla="*/ 228970 h 1415824"/>
              <a:gd name="connsiteX56" fmla="*/ 771525 w 1597596"/>
              <a:gd name="connsiteY56" fmla="*/ 209920 h 1415824"/>
              <a:gd name="connsiteX57" fmla="*/ 742950 w 1597596"/>
              <a:gd name="connsiteY57" fmla="*/ 190870 h 1415824"/>
              <a:gd name="connsiteX58" fmla="*/ 714375 w 1597596"/>
              <a:gd name="connsiteY58" fmla="*/ 181345 h 1415824"/>
              <a:gd name="connsiteX59" fmla="*/ 619125 w 1597596"/>
              <a:gd name="connsiteY59" fmla="*/ 114670 h 1415824"/>
              <a:gd name="connsiteX60" fmla="*/ 552450 w 1597596"/>
              <a:gd name="connsiteY60" fmla="*/ 86095 h 1415824"/>
              <a:gd name="connsiteX61" fmla="*/ 514350 w 1597596"/>
              <a:gd name="connsiteY61" fmla="*/ 67045 h 1415824"/>
              <a:gd name="connsiteX62" fmla="*/ 466725 w 1597596"/>
              <a:gd name="connsiteY62" fmla="*/ 57520 h 1415824"/>
              <a:gd name="connsiteX63" fmla="*/ 371475 w 1597596"/>
              <a:gd name="connsiteY63" fmla="*/ 19420 h 1415824"/>
              <a:gd name="connsiteX64" fmla="*/ 285750 w 1597596"/>
              <a:gd name="connsiteY64" fmla="*/ 370 h 1415824"/>
              <a:gd name="connsiteX65" fmla="*/ 180975 w 1597596"/>
              <a:gd name="connsiteY65" fmla="*/ 9895 h 1415824"/>
              <a:gd name="connsiteX66" fmla="*/ 95250 w 1597596"/>
              <a:gd name="connsiteY66" fmla="*/ 67045 h 1415824"/>
              <a:gd name="connsiteX67" fmla="*/ 66675 w 1597596"/>
              <a:gd name="connsiteY67" fmla="*/ 86095 h 1415824"/>
              <a:gd name="connsiteX68" fmla="*/ 9525 w 1597596"/>
              <a:gd name="connsiteY68" fmla="*/ 105145 h 1415824"/>
              <a:gd name="connsiteX69" fmla="*/ 0 w 1597596"/>
              <a:gd name="connsiteY69" fmla="*/ 133720 h 1415824"/>
              <a:gd name="connsiteX70" fmla="*/ 9525 w 1597596"/>
              <a:gd name="connsiteY70" fmla="*/ 143245 h 14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597596" h="1415824">
                <a:moveTo>
                  <a:pt x="9525" y="143245"/>
                </a:moveTo>
                <a:cubicBezTo>
                  <a:pt x="14287" y="163882"/>
                  <a:pt x="7307" y="129940"/>
                  <a:pt x="28575" y="257545"/>
                </a:cubicBezTo>
                <a:cubicBezTo>
                  <a:pt x="30868" y="271304"/>
                  <a:pt x="44904" y="307041"/>
                  <a:pt x="57150" y="314695"/>
                </a:cubicBezTo>
                <a:cubicBezTo>
                  <a:pt x="74178" y="325338"/>
                  <a:pt x="97592" y="322606"/>
                  <a:pt x="114300" y="333745"/>
                </a:cubicBezTo>
                <a:lnTo>
                  <a:pt x="142875" y="352795"/>
                </a:lnTo>
                <a:lnTo>
                  <a:pt x="161925" y="409945"/>
                </a:lnTo>
                <a:cubicBezTo>
                  <a:pt x="169672" y="433186"/>
                  <a:pt x="172036" y="448631"/>
                  <a:pt x="190500" y="467095"/>
                </a:cubicBezTo>
                <a:cubicBezTo>
                  <a:pt x="198595" y="475190"/>
                  <a:pt x="208836" y="481025"/>
                  <a:pt x="219075" y="486145"/>
                </a:cubicBezTo>
                <a:cubicBezTo>
                  <a:pt x="228055" y="490635"/>
                  <a:pt x="237665" y="494619"/>
                  <a:pt x="247650" y="495670"/>
                </a:cubicBezTo>
                <a:cubicBezTo>
                  <a:pt x="298269" y="500998"/>
                  <a:pt x="349250" y="502020"/>
                  <a:pt x="400050" y="505195"/>
                </a:cubicBezTo>
                <a:cubicBezTo>
                  <a:pt x="421135" y="519252"/>
                  <a:pt x="442532" y="530818"/>
                  <a:pt x="457200" y="552820"/>
                </a:cubicBezTo>
                <a:cubicBezTo>
                  <a:pt x="462769" y="561174"/>
                  <a:pt x="460453" y="573555"/>
                  <a:pt x="466725" y="581395"/>
                </a:cubicBezTo>
                <a:cubicBezTo>
                  <a:pt x="482642" y="601291"/>
                  <a:pt x="502868" y="600967"/>
                  <a:pt x="523875" y="609970"/>
                </a:cubicBezTo>
                <a:cubicBezTo>
                  <a:pt x="536926" y="615563"/>
                  <a:pt x="549799" y="621715"/>
                  <a:pt x="561975" y="629020"/>
                </a:cubicBezTo>
                <a:lnTo>
                  <a:pt x="647700" y="686170"/>
                </a:lnTo>
                <a:lnTo>
                  <a:pt x="676275" y="705220"/>
                </a:lnTo>
                <a:cubicBezTo>
                  <a:pt x="679450" y="714745"/>
                  <a:pt x="680231" y="725441"/>
                  <a:pt x="685800" y="733795"/>
                </a:cubicBezTo>
                <a:cubicBezTo>
                  <a:pt x="706185" y="764373"/>
                  <a:pt x="712992" y="761909"/>
                  <a:pt x="742950" y="771895"/>
                </a:cubicBezTo>
                <a:cubicBezTo>
                  <a:pt x="749300" y="781420"/>
                  <a:pt x="753905" y="792375"/>
                  <a:pt x="762000" y="800470"/>
                </a:cubicBezTo>
                <a:cubicBezTo>
                  <a:pt x="784641" y="823111"/>
                  <a:pt x="819431" y="829139"/>
                  <a:pt x="847725" y="838570"/>
                </a:cubicBezTo>
                <a:cubicBezTo>
                  <a:pt x="857250" y="841745"/>
                  <a:pt x="866455" y="846126"/>
                  <a:pt x="876300" y="848095"/>
                </a:cubicBezTo>
                <a:cubicBezTo>
                  <a:pt x="894414" y="851718"/>
                  <a:pt x="932974" y="857382"/>
                  <a:pt x="952500" y="867145"/>
                </a:cubicBezTo>
                <a:cubicBezTo>
                  <a:pt x="962739" y="872265"/>
                  <a:pt x="971550" y="879845"/>
                  <a:pt x="981075" y="886195"/>
                </a:cubicBezTo>
                <a:cubicBezTo>
                  <a:pt x="993775" y="905245"/>
                  <a:pt x="1002986" y="927156"/>
                  <a:pt x="1019175" y="943345"/>
                </a:cubicBezTo>
                <a:cubicBezTo>
                  <a:pt x="1038225" y="962395"/>
                  <a:pt x="1061381" y="978079"/>
                  <a:pt x="1076325" y="1000495"/>
                </a:cubicBezTo>
                <a:cubicBezTo>
                  <a:pt x="1082675" y="1010020"/>
                  <a:pt x="1086436" y="1021919"/>
                  <a:pt x="1095375" y="1029070"/>
                </a:cubicBezTo>
                <a:cubicBezTo>
                  <a:pt x="1103215" y="1035342"/>
                  <a:pt x="1114970" y="1034105"/>
                  <a:pt x="1123950" y="1038595"/>
                </a:cubicBezTo>
                <a:cubicBezTo>
                  <a:pt x="1134189" y="1043715"/>
                  <a:pt x="1142064" y="1052996"/>
                  <a:pt x="1152525" y="1057645"/>
                </a:cubicBezTo>
                <a:cubicBezTo>
                  <a:pt x="1170875" y="1065800"/>
                  <a:pt x="1190625" y="1070345"/>
                  <a:pt x="1209675" y="1076695"/>
                </a:cubicBezTo>
                <a:lnTo>
                  <a:pt x="1238250" y="1086220"/>
                </a:lnTo>
                <a:cubicBezTo>
                  <a:pt x="1244071" y="1103683"/>
                  <a:pt x="1255767" y="1155478"/>
                  <a:pt x="1276350" y="1171945"/>
                </a:cubicBezTo>
                <a:cubicBezTo>
                  <a:pt x="1284190" y="1178217"/>
                  <a:pt x="1295400" y="1178295"/>
                  <a:pt x="1304925" y="1181470"/>
                </a:cubicBezTo>
                <a:cubicBezTo>
                  <a:pt x="1314450" y="1190995"/>
                  <a:pt x="1321452" y="1204021"/>
                  <a:pt x="1333500" y="1210045"/>
                </a:cubicBezTo>
                <a:cubicBezTo>
                  <a:pt x="1347980" y="1217285"/>
                  <a:pt x="1375112" y="1204539"/>
                  <a:pt x="1381125" y="1219570"/>
                </a:cubicBezTo>
                <a:cubicBezTo>
                  <a:pt x="1397675" y="1260946"/>
                  <a:pt x="1385443" y="1308662"/>
                  <a:pt x="1390650" y="1352920"/>
                </a:cubicBezTo>
                <a:cubicBezTo>
                  <a:pt x="1391823" y="1362891"/>
                  <a:pt x="1393903" y="1373655"/>
                  <a:pt x="1400175" y="1381495"/>
                </a:cubicBezTo>
                <a:cubicBezTo>
                  <a:pt x="1407326" y="1390434"/>
                  <a:pt x="1419225" y="1394195"/>
                  <a:pt x="1428750" y="1400545"/>
                </a:cubicBezTo>
                <a:cubicBezTo>
                  <a:pt x="1463675" y="1394195"/>
                  <a:pt x="1524491" y="1415824"/>
                  <a:pt x="1533525" y="1381495"/>
                </a:cubicBezTo>
                <a:cubicBezTo>
                  <a:pt x="1597596" y="1138023"/>
                  <a:pt x="1580027" y="1122635"/>
                  <a:pt x="1504950" y="1010020"/>
                </a:cubicBezTo>
                <a:cubicBezTo>
                  <a:pt x="1483507" y="924249"/>
                  <a:pt x="1513583" y="1016783"/>
                  <a:pt x="1466850" y="943345"/>
                </a:cubicBezTo>
                <a:cubicBezTo>
                  <a:pt x="1451604" y="919387"/>
                  <a:pt x="1448830" y="887225"/>
                  <a:pt x="1428750" y="867145"/>
                </a:cubicBezTo>
                <a:cubicBezTo>
                  <a:pt x="1409700" y="848095"/>
                  <a:pt x="1383648" y="834092"/>
                  <a:pt x="1371600" y="809995"/>
                </a:cubicBezTo>
                <a:cubicBezTo>
                  <a:pt x="1365250" y="797295"/>
                  <a:pt x="1361420" y="782983"/>
                  <a:pt x="1352550" y="771895"/>
                </a:cubicBezTo>
                <a:cubicBezTo>
                  <a:pt x="1335720" y="750858"/>
                  <a:pt x="1310344" y="737161"/>
                  <a:pt x="1295400" y="714745"/>
                </a:cubicBezTo>
                <a:cubicBezTo>
                  <a:pt x="1289050" y="705220"/>
                  <a:pt x="1283083" y="695428"/>
                  <a:pt x="1276350" y="686170"/>
                </a:cubicBezTo>
                <a:cubicBezTo>
                  <a:pt x="1257676" y="660493"/>
                  <a:pt x="1233399" y="638368"/>
                  <a:pt x="1219200" y="609970"/>
                </a:cubicBezTo>
                <a:cubicBezTo>
                  <a:pt x="1212850" y="597270"/>
                  <a:pt x="1209141" y="582859"/>
                  <a:pt x="1200150" y="571870"/>
                </a:cubicBezTo>
                <a:cubicBezTo>
                  <a:pt x="1180247" y="547544"/>
                  <a:pt x="1150910" y="531347"/>
                  <a:pt x="1133475" y="505195"/>
                </a:cubicBezTo>
                <a:cubicBezTo>
                  <a:pt x="1120775" y="486145"/>
                  <a:pt x="1111564" y="464234"/>
                  <a:pt x="1095375" y="448045"/>
                </a:cubicBezTo>
                <a:cubicBezTo>
                  <a:pt x="1085850" y="438520"/>
                  <a:pt x="1077027" y="428236"/>
                  <a:pt x="1066800" y="419470"/>
                </a:cubicBezTo>
                <a:cubicBezTo>
                  <a:pt x="1054747" y="409139"/>
                  <a:pt x="1039925" y="402120"/>
                  <a:pt x="1028700" y="390895"/>
                </a:cubicBezTo>
                <a:cubicBezTo>
                  <a:pt x="1017475" y="379670"/>
                  <a:pt x="1012178" y="363126"/>
                  <a:pt x="1000125" y="352795"/>
                </a:cubicBezTo>
                <a:cubicBezTo>
                  <a:pt x="989344" y="343554"/>
                  <a:pt x="974437" y="340641"/>
                  <a:pt x="962025" y="333745"/>
                </a:cubicBezTo>
                <a:cubicBezTo>
                  <a:pt x="945841" y="324754"/>
                  <a:pt x="930099" y="314982"/>
                  <a:pt x="914400" y="305170"/>
                </a:cubicBezTo>
                <a:cubicBezTo>
                  <a:pt x="904692" y="299103"/>
                  <a:pt x="895083" y="292853"/>
                  <a:pt x="885825" y="286120"/>
                </a:cubicBezTo>
                <a:cubicBezTo>
                  <a:pt x="860148" y="267446"/>
                  <a:pt x="838023" y="243169"/>
                  <a:pt x="809625" y="228970"/>
                </a:cubicBezTo>
                <a:cubicBezTo>
                  <a:pt x="796925" y="222620"/>
                  <a:pt x="783853" y="216965"/>
                  <a:pt x="771525" y="209920"/>
                </a:cubicBezTo>
                <a:cubicBezTo>
                  <a:pt x="761586" y="204240"/>
                  <a:pt x="753189" y="195990"/>
                  <a:pt x="742950" y="190870"/>
                </a:cubicBezTo>
                <a:cubicBezTo>
                  <a:pt x="733970" y="186380"/>
                  <a:pt x="723152" y="186221"/>
                  <a:pt x="714375" y="181345"/>
                </a:cubicBezTo>
                <a:cubicBezTo>
                  <a:pt x="610134" y="123433"/>
                  <a:pt x="699034" y="164613"/>
                  <a:pt x="619125" y="114670"/>
                </a:cubicBezTo>
                <a:cubicBezTo>
                  <a:pt x="573175" y="85951"/>
                  <a:pt x="593696" y="103772"/>
                  <a:pt x="552450" y="86095"/>
                </a:cubicBezTo>
                <a:cubicBezTo>
                  <a:pt x="539399" y="80502"/>
                  <a:pt x="527820" y="71535"/>
                  <a:pt x="514350" y="67045"/>
                </a:cubicBezTo>
                <a:cubicBezTo>
                  <a:pt x="498991" y="61925"/>
                  <a:pt x="482084" y="62640"/>
                  <a:pt x="466725" y="57520"/>
                </a:cubicBezTo>
                <a:cubicBezTo>
                  <a:pt x="434284" y="46706"/>
                  <a:pt x="404650" y="27714"/>
                  <a:pt x="371475" y="19420"/>
                </a:cubicBezTo>
                <a:cubicBezTo>
                  <a:pt x="317669" y="5968"/>
                  <a:pt x="346212" y="12462"/>
                  <a:pt x="285750" y="370"/>
                </a:cubicBezTo>
                <a:cubicBezTo>
                  <a:pt x="250825" y="3545"/>
                  <a:pt x="214619" y="0"/>
                  <a:pt x="180975" y="9895"/>
                </a:cubicBezTo>
                <a:lnTo>
                  <a:pt x="95250" y="67045"/>
                </a:lnTo>
                <a:cubicBezTo>
                  <a:pt x="85725" y="73395"/>
                  <a:pt x="77535" y="82475"/>
                  <a:pt x="66675" y="86095"/>
                </a:cubicBezTo>
                <a:lnTo>
                  <a:pt x="9525" y="105145"/>
                </a:lnTo>
                <a:cubicBezTo>
                  <a:pt x="6350" y="114670"/>
                  <a:pt x="0" y="123680"/>
                  <a:pt x="0" y="133720"/>
                </a:cubicBezTo>
                <a:cubicBezTo>
                  <a:pt x="0" y="153033"/>
                  <a:pt x="4763" y="122608"/>
                  <a:pt x="9525" y="14324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 descr="http://www.123magazin.ru/bigpics/8f90681a-cc8a-11e0-a636-00145e1888c5_8f90681c-cc8a-11e0-a636-00145e1888c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1643050"/>
            <a:ext cx="42481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трелка вверх 2"/>
          <p:cNvSpPr>
            <a:spLocks noChangeArrowheads="1"/>
          </p:cNvSpPr>
          <p:nvPr/>
        </p:nvSpPr>
        <p:spPr bwMode="auto">
          <a:xfrm rot="3350291">
            <a:off x="2566355" y="4414179"/>
            <a:ext cx="576262" cy="1155700"/>
          </a:xfrm>
          <a:prstGeom prst="upArrow">
            <a:avLst>
              <a:gd name="adj1" fmla="val 50000"/>
              <a:gd name="adj2" fmla="val 4996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54568" y="404664"/>
            <a:ext cx="5361840" cy="101566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Антарктида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0"/>
            <a:ext cx="8858344" cy="2000240"/>
          </a:xfrm>
          <a:prstGeom prst="cloudCallout">
            <a:avLst>
              <a:gd name="adj1" fmla="val 24725"/>
              <a:gd name="adj2" fmla="val 14802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71480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Антарктида – огромный участок суши, покрытый толстым слоем льда. В этом районе Земли расположен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Южный полюс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9698" name="Picture 2" descr="Картинка 109 из 65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04298"/>
            <a:ext cx="8715436" cy="446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86116" y="2357430"/>
            <a:ext cx="2714644" cy="2500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 descr="Картинка 72 из 32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428604"/>
            <a:ext cx="5929354" cy="59293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14744" y="3786190"/>
            <a:ext cx="200026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Южный полюс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Картинка 194 из 605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643182"/>
            <a:ext cx="642942" cy="100459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Работа по учебнику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89 из 222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142844" y="5429264"/>
            <a:ext cx="3857652" cy="1285884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пингвины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пингви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5 из 64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2107" cy="6858000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5143504" y="5214950"/>
            <a:ext cx="3857652" cy="1500198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альбатрос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альбатрос.wav">
            <a:hlinkClick r:id="" action="ppaction://media"/>
          </p:cNvPr>
          <p:cNvPicPr>
            <a:picLocks noRot="1" noChangeAspect="1"/>
          </p:cNvPicPr>
          <p:nvPr>
            <a:wavAudioFile r:embed="rId1" name="альбатрос.wav"/>
          </p:nvPr>
        </p:nvPicPr>
        <p:blipFill>
          <a:blip r:embed="rId4"/>
          <a:stretch>
            <a:fillRect/>
          </a:stretch>
        </p:blipFill>
        <p:spPr>
          <a:xfrm>
            <a:off x="8643966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а 44 из 5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142844" y="142852"/>
            <a:ext cx="4429156" cy="1857388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морской леопард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214282" y="785794"/>
            <a:ext cx="5357850" cy="1571636"/>
          </a:xfrm>
          <a:prstGeom prst="cloudCallout">
            <a:avLst>
              <a:gd name="adj1" fmla="val -25672"/>
              <a:gd name="adj2" fmla="val 22036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928670"/>
            <a:ext cx="45005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Среди снегов и льда не голодает,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 рыбой в холодную воду ныряет,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Густая белая шерсть его спасает,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 морозов согревает.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4" name="Picture 6" descr="Картинка 5 из 74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426454"/>
            <a:ext cx="6648462" cy="4241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http://mycityua.com/upload/import/2009/03/25/4712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1351" cy="6858000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5214942" y="142852"/>
            <a:ext cx="3786214" cy="142876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ледяная рыба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275 из 13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0095" y="3357562"/>
            <a:ext cx="4433905" cy="3276286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428596" y="0"/>
            <a:ext cx="6643734" cy="2714620"/>
          </a:xfrm>
          <a:prstGeom prst="cloudCallout">
            <a:avLst>
              <a:gd name="adj1" fmla="val 10449"/>
              <a:gd name="adj2" fmla="val 21369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Подумайте, охотятся ли белые медведи на пингвинов?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6629" name="Picture 5" descr="Картинка 455 из 235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906885"/>
            <a:ext cx="2743203" cy="3951115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0"/>
            <a:ext cx="1408113" cy="21399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8 из 4087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1285860"/>
            <a:ext cx="5191156" cy="5191156"/>
          </a:xfrm>
          <a:prstGeom prst="rect">
            <a:avLst/>
          </a:prstGeom>
          <a:noFill/>
        </p:spPr>
      </p:pic>
      <p:pic>
        <p:nvPicPr>
          <p:cNvPr id="5" name="Picture 2" descr="Картинка 275 из 13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7" y="214290"/>
            <a:ext cx="1740229" cy="1285884"/>
          </a:xfrm>
          <a:prstGeom prst="rect">
            <a:avLst/>
          </a:prstGeom>
          <a:noFill/>
        </p:spPr>
      </p:pic>
      <p:pic>
        <p:nvPicPr>
          <p:cNvPr id="6" name="Picture 5" descr="Картинка 455 из 2352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000496" y="4714883"/>
            <a:ext cx="1357322" cy="1954991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35887" y="4718050"/>
            <a:ext cx="1408113" cy="21399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755074"/>
          </a:xfrm>
        </p:spPr>
        <p:txBody>
          <a:bodyPr/>
          <a:lstStyle/>
          <a:p>
            <a:pPr algn="ctr"/>
            <a:r>
              <a:rPr lang="ru-RU" dirty="0" smtClean="0"/>
              <a:t>Работа в печатной тетради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Asus\Desktop\-5195444461788849857_1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56340"/>
            <a:ext cx="8572560" cy="6485736"/>
          </a:xfrm>
          <a:prstGeom prst="rect">
            <a:avLst/>
          </a:prstGeom>
          <a:noFill/>
        </p:spPr>
      </p:pic>
      <p:pic>
        <p:nvPicPr>
          <p:cNvPr id="3" name="Picture 5" descr="Картинка 455 из 235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174" y="4079856"/>
            <a:ext cx="1928826" cy="2778144"/>
          </a:xfrm>
          <a:prstGeom prst="rect">
            <a:avLst/>
          </a:prstGeom>
          <a:noFill/>
        </p:spPr>
      </p:pic>
      <p:pic>
        <p:nvPicPr>
          <p:cNvPr id="4" name="Picture 8" descr="Картинка 393 из 602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7F2"/>
              </a:clrFrom>
              <a:clrTo>
                <a:srgbClr val="FFF7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286256"/>
            <a:ext cx="4071966" cy="278901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 descr="C:\Users\Asus\Desktop\-5422839563950350590_1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565039" cy="62681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nanio.ru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67038856"/>
      </p:ext>
    </p:extLst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00570"/>
            <a:ext cx="1408113" cy="2139950"/>
          </a:xfrm>
          <a:prstGeom prst="rect">
            <a:avLst/>
          </a:prstGeom>
          <a:noFill/>
        </p:spPr>
      </p:pic>
      <p:pic>
        <p:nvPicPr>
          <p:cNvPr id="2050" name="Picture 2" descr="Картинка 129 из 7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1285860"/>
            <a:ext cx="7143798" cy="5357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0" y="500042"/>
            <a:ext cx="6143636" cy="2643206"/>
          </a:xfrm>
          <a:prstGeom prst="cloudCallout">
            <a:avLst>
              <a:gd name="adj1" fmla="val -24031"/>
              <a:gd name="adj2" fmla="val 11464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3200" dirty="0" smtClean="0"/>
              <a:t>На уроке мы ответим на вопрос: </a:t>
            </a:r>
          </a:p>
          <a:p>
            <a:pPr algn="ctr"/>
            <a:r>
              <a:rPr lang="ru-RU" sz="3200" dirty="0" smtClean="0"/>
              <a:t>“Где живут белые медведи?”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122" name="Picture 2" descr="Картинка 8 из 4087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357430"/>
            <a:ext cx="4310066" cy="431006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Картинка 63 из 4087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500174"/>
            <a:ext cx="4714876" cy="4572362"/>
          </a:xfrm>
          <a:prstGeom prst="rect">
            <a:avLst/>
          </a:prstGeom>
          <a:noFill/>
        </p:spPr>
      </p:pic>
      <p:sp>
        <p:nvSpPr>
          <p:cNvPr id="5" name="Полилиния 4"/>
          <p:cNvSpPr/>
          <p:nvPr/>
        </p:nvSpPr>
        <p:spPr>
          <a:xfrm>
            <a:off x="0" y="3500438"/>
            <a:ext cx="1712439" cy="2614532"/>
          </a:xfrm>
          <a:custGeom>
            <a:avLst/>
            <a:gdLst>
              <a:gd name="connsiteX0" fmla="*/ 220410 w 1712439"/>
              <a:gd name="connsiteY0" fmla="*/ 1587 h 2614532"/>
              <a:gd name="connsiteX1" fmla="*/ 229935 w 1712439"/>
              <a:gd name="connsiteY1" fmla="*/ 277812 h 2614532"/>
              <a:gd name="connsiteX2" fmla="*/ 239460 w 1712439"/>
              <a:gd name="connsiteY2" fmla="*/ 315912 h 2614532"/>
              <a:gd name="connsiteX3" fmla="*/ 248985 w 1712439"/>
              <a:gd name="connsiteY3" fmla="*/ 363537 h 2614532"/>
              <a:gd name="connsiteX4" fmla="*/ 268035 w 1712439"/>
              <a:gd name="connsiteY4" fmla="*/ 420687 h 2614532"/>
              <a:gd name="connsiteX5" fmla="*/ 277560 w 1712439"/>
              <a:gd name="connsiteY5" fmla="*/ 449262 h 2614532"/>
              <a:gd name="connsiteX6" fmla="*/ 287085 w 1712439"/>
              <a:gd name="connsiteY6" fmla="*/ 496887 h 2614532"/>
              <a:gd name="connsiteX7" fmla="*/ 296610 w 1712439"/>
              <a:gd name="connsiteY7" fmla="*/ 744537 h 2614532"/>
              <a:gd name="connsiteX8" fmla="*/ 315660 w 1712439"/>
              <a:gd name="connsiteY8" fmla="*/ 801687 h 2614532"/>
              <a:gd name="connsiteX9" fmla="*/ 325185 w 1712439"/>
              <a:gd name="connsiteY9" fmla="*/ 830262 h 2614532"/>
              <a:gd name="connsiteX10" fmla="*/ 334710 w 1712439"/>
              <a:gd name="connsiteY10" fmla="*/ 906462 h 2614532"/>
              <a:gd name="connsiteX11" fmla="*/ 344235 w 1712439"/>
              <a:gd name="connsiteY11" fmla="*/ 935037 h 2614532"/>
              <a:gd name="connsiteX12" fmla="*/ 353760 w 1712439"/>
              <a:gd name="connsiteY12" fmla="*/ 982662 h 2614532"/>
              <a:gd name="connsiteX13" fmla="*/ 372810 w 1712439"/>
              <a:gd name="connsiteY13" fmla="*/ 1087437 h 2614532"/>
              <a:gd name="connsiteX14" fmla="*/ 391860 w 1712439"/>
              <a:gd name="connsiteY14" fmla="*/ 1116012 h 2614532"/>
              <a:gd name="connsiteX15" fmla="*/ 420435 w 1712439"/>
              <a:gd name="connsiteY15" fmla="*/ 1125537 h 2614532"/>
              <a:gd name="connsiteX16" fmla="*/ 439485 w 1712439"/>
              <a:gd name="connsiteY16" fmla="*/ 1182687 h 2614532"/>
              <a:gd name="connsiteX17" fmla="*/ 449010 w 1712439"/>
              <a:gd name="connsiteY17" fmla="*/ 1211262 h 2614532"/>
              <a:gd name="connsiteX18" fmla="*/ 487110 w 1712439"/>
              <a:gd name="connsiteY18" fmla="*/ 1268412 h 2614532"/>
              <a:gd name="connsiteX19" fmla="*/ 515685 w 1712439"/>
              <a:gd name="connsiteY19" fmla="*/ 1325562 h 2614532"/>
              <a:gd name="connsiteX20" fmla="*/ 525210 w 1712439"/>
              <a:gd name="connsiteY20" fmla="*/ 1363662 h 2614532"/>
              <a:gd name="connsiteX21" fmla="*/ 582360 w 1712439"/>
              <a:gd name="connsiteY21" fmla="*/ 1477962 h 2614532"/>
              <a:gd name="connsiteX22" fmla="*/ 610935 w 1712439"/>
              <a:gd name="connsiteY22" fmla="*/ 1497012 h 2614532"/>
              <a:gd name="connsiteX23" fmla="*/ 649035 w 1712439"/>
              <a:gd name="connsiteY23" fmla="*/ 1554162 h 2614532"/>
              <a:gd name="connsiteX24" fmla="*/ 668085 w 1712439"/>
              <a:gd name="connsiteY24" fmla="*/ 1582737 h 2614532"/>
              <a:gd name="connsiteX25" fmla="*/ 696660 w 1712439"/>
              <a:gd name="connsiteY25" fmla="*/ 1677987 h 2614532"/>
              <a:gd name="connsiteX26" fmla="*/ 706185 w 1712439"/>
              <a:gd name="connsiteY26" fmla="*/ 1706562 h 2614532"/>
              <a:gd name="connsiteX27" fmla="*/ 734760 w 1712439"/>
              <a:gd name="connsiteY27" fmla="*/ 1725612 h 2614532"/>
              <a:gd name="connsiteX28" fmla="*/ 763335 w 1712439"/>
              <a:gd name="connsiteY28" fmla="*/ 1782762 h 2614532"/>
              <a:gd name="connsiteX29" fmla="*/ 801435 w 1712439"/>
              <a:gd name="connsiteY29" fmla="*/ 1868487 h 2614532"/>
              <a:gd name="connsiteX30" fmla="*/ 858585 w 1712439"/>
              <a:gd name="connsiteY30" fmla="*/ 1906587 h 2614532"/>
              <a:gd name="connsiteX31" fmla="*/ 896685 w 1712439"/>
              <a:gd name="connsiteY31" fmla="*/ 1944687 h 2614532"/>
              <a:gd name="connsiteX32" fmla="*/ 906210 w 1712439"/>
              <a:gd name="connsiteY32" fmla="*/ 1973262 h 2614532"/>
              <a:gd name="connsiteX33" fmla="*/ 963360 w 1712439"/>
              <a:gd name="connsiteY33" fmla="*/ 2011362 h 2614532"/>
              <a:gd name="connsiteX34" fmla="*/ 1020510 w 1712439"/>
              <a:gd name="connsiteY34" fmla="*/ 2049462 h 2614532"/>
              <a:gd name="connsiteX35" fmla="*/ 1049085 w 1712439"/>
              <a:gd name="connsiteY35" fmla="*/ 2068512 h 2614532"/>
              <a:gd name="connsiteX36" fmla="*/ 1106235 w 1712439"/>
              <a:gd name="connsiteY36" fmla="*/ 2125662 h 2614532"/>
              <a:gd name="connsiteX37" fmla="*/ 1134810 w 1712439"/>
              <a:gd name="connsiteY37" fmla="*/ 2144712 h 2614532"/>
              <a:gd name="connsiteX38" fmla="*/ 1191960 w 1712439"/>
              <a:gd name="connsiteY38" fmla="*/ 2192337 h 2614532"/>
              <a:gd name="connsiteX39" fmla="*/ 1239585 w 1712439"/>
              <a:gd name="connsiteY39" fmla="*/ 2230437 h 2614532"/>
              <a:gd name="connsiteX40" fmla="*/ 1268160 w 1712439"/>
              <a:gd name="connsiteY40" fmla="*/ 2259012 h 2614532"/>
              <a:gd name="connsiteX41" fmla="*/ 1296735 w 1712439"/>
              <a:gd name="connsiteY41" fmla="*/ 2278062 h 2614532"/>
              <a:gd name="connsiteX42" fmla="*/ 1344360 w 1712439"/>
              <a:gd name="connsiteY42" fmla="*/ 2363787 h 2614532"/>
              <a:gd name="connsiteX43" fmla="*/ 1382460 w 1712439"/>
              <a:gd name="connsiteY43" fmla="*/ 2373312 h 2614532"/>
              <a:gd name="connsiteX44" fmla="*/ 1439610 w 1712439"/>
              <a:gd name="connsiteY44" fmla="*/ 2411412 h 2614532"/>
              <a:gd name="connsiteX45" fmla="*/ 1496760 w 1712439"/>
              <a:gd name="connsiteY45" fmla="*/ 2430462 h 2614532"/>
              <a:gd name="connsiteX46" fmla="*/ 1582485 w 1712439"/>
              <a:gd name="connsiteY46" fmla="*/ 2468562 h 2614532"/>
              <a:gd name="connsiteX47" fmla="*/ 1611060 w 1712439"/>
              <a:gd name="connsiteY47" fmla="*/ 2478087 h 2614532"/>
              <a:gd name="connsiteX48" fmla="*/ 1668210 w 1712439"/>
              <a:gd name="connsiteY48" fmla="*/ 2516187 h 2614532"/>
              <a:gd name="connsiteX49" fmla="*/ 1687260 w 1712439"/>
              <a:gd name="connsiteY49" fmla="*/ 2544762 h 2614532"/>
              <a:gd name="connsiteX50" fmla="*/ 1658685 w 1712439"/>
              <a:gd name="connsiteY50" fmla="*/ 2535237 h 2614532"/>
              <a:gd name="connsiteX51" fmla="*/ 1620585 w 1712439"/>
              <a:gd name="connsiteY51" fmla="*/ 2506662 h 2614532"/>
              <a:gd name="connsiteX52" fmla="*/ 1563435 w 1712439"/>
              <a:gd name="connsiteY52" fmla="*/ 2468562 h 2614532"/>
              <a:gd name="connsiteX53" fmla="*/ 1487235 w 1712439"/>
              <a:gd name="connsiteY53" fmla="*/ 2430462 h 2614532"/>
              <a:gd name="connsiteX54" fmla="*/ 1401510 w 1712439"/>
              <a:gd name="connsiteY54" fmla="*/ 2420937 h 2614532"/>
              <a:gd name="connsiteX55" fmla="*/ 1372935 w 1712439"/>
              <a:gd name="connsiteY55" fmla="*/ 2430462 h 2614532"/>
              <a:gd name="connsiteX56" fmla="*/ 1401510 w 1712439"/>
              <a:gd name="connsiteY56" fmla="*/ 2449512 h 2614532"/>
              <a:gd name="connsiteX57" fmla="*/ 1430085 w 1712439"/>
              <a:gd name="connsiteY57" fmla="*/ 2459037 h 2614532"/>
              <a:gd name="connsiteX58" fmla="*/ 1458660 w 1712439"/>
              <a:gd name="connsiteY58" fmla="*/ 2478087 h 2614532"/>
              <a:gd name="connsiteX59" fmla="*/ 1525335 w 1712439"/>
              <a:gd name="connsiteY59" fmla="*/ 2497137 h 2614532"/>
              <a:gd name="connsiteX60" fmla="*/ 1620585 w 1712439"/>
              <a:gd name="connsiteY60" fmla="*/ 2525712 h 2614532"/>
              <a:gd name="connsiteX61" fmla="*/ 1658685 w 1712439"/>
              <a:gd name="connsiteY61" fmla="*/ 2544762 h 2614532"/>
              <a:gd name="connsiteX62" fmla="*/ 1687260 w 1712439"/>
              <a:gd name="connsiteY62" fmla="*/ 2554287 h 2614532"/>
              <a:gd name="connsiteX63" fmla="*/ 1687260 w 1712439"/>
              <a:gd name="connsiteY63" fmla="*/ 2611437 h 2614532"/>
              <a:gd name="connsiteX64" fmla="*/ 1334835 w 1712439"/>
              <a:gd name="connsiteY64" fmla="*/ 2592387 h 2614532"/>
              <a:gd name="connsiteX65" fmla="*/ 1220535 w 1712439"/>
              <a:gd name="connsiteY65" fmla="*/ 2573337 h 2614532"/>
              <a:gd name="connsiteX66" fmla="*/ 1172910 w 1712439"/>
              <a:gd name="connsiteY66" fmla="*/ 2563812 h 2614532"/>
              <a:gd name="connsiteX67" fmla="*/ 1058610 w 1712439"/>
              <a:gd name="connsiteY67" fmla="*/ 2554287 h 2614532"/>
              <a:gd name="connsiteX68" fmla="*/ 229935 w 1712439"/>
              <a:gd name="connsiteY68" fmla="*/ 2544762 h 2614532"/>
              <a:gd name="connsiteX69" fmla="*/ 144210 w 1712439"/>
              <a:gd name="connsiteY69" fmla="*/ 2487612 h 2614532"/>
              <a:gd name="connsiteX70" fmla="*/ 115635 w 1712439"/>
              <a:gd name="connsiteY70" fmla="*/ 2468562 h 2614532"/>
              <a:gd name="connsiteX71" fmla="*/ 96585 w 1712439"/>
              <a:gd name="connsiteY71" fmla="*/ 2430462 h 2614532"/>
              <a:gd name="connsiteX72" fmla="*/ 68010 w 1712439"/>
              <a:gd name="connsiteY72" fmla="*/ 2401887 h 2614532"/>
              <a:gd name="connsiteX73" fmla="*/ 58485 w 1712439"/>
              <a:gd name="connsiteY73" fmla="*/ 2363787 h 2614532"/>
              <a:gd name="connsiteX74" fmla="*/ 39435 w 1712439"/>
              <a:gd name="connsiteY74" fmla="*/ 2335212 h 2614532"/>
              <a:gd name="connsiteX75" fmla="*/ 10860 w 1712439"/>
              <a:gd name="connsiteY75" fmla="*/ 2278062 h 2614532"/>
              <a:gd name="connsiteX76" fmla="*/ 20385 w 1712439"/>
              <a:gd name="connsiteY76" fmla="*/ 1906587 h 2614532"/>
              <a:gd name="connsiteX77" fmla="*/ 39435 w 1712439"/>
              <a:gd name="connsiteY77" fmla="*/ 1668462 h 2614532"/>
              <a:gd name="connsiteX78" fmla="*/ 48960 w 1712439"/>
              <a:gd name="connsiteY78" fmla="*/ 1611312 h 2614532"/>
              <a:gd name="connsiteX79" fmla="*/ 87060 w 1712439"/>
              <a:gd name="connsiteY79" fmla="*/ 1516062 h 2614532"/>
              <a:gd name="connsiteX80" fmla="*/ 96585 w 1712439"/>
              <a:gd name="connsiteY80" fmla="*/ 1430337 h 2614532"/>
              <a:gd name="connsiteX81" fmla="*/ 106110 w 1712439"/>
              <a:gd name="connsiteY81" fmla="*/ 1287462 h 2614532"/>
              <a:gd name="connsiteX82" fmla="*/ 115635 w 1712439"/>
              <a:gd name="connsiteY82" fmla="*/ 1258887 h 2614532"/>
              <a:gd name="connsiteX83" fmla="*/ 134685 w 1712439"/>
              <a:gd name="connsiteY83" fmla="*/ 1173162 h 2614532"/>
              <a:gd name="connsiteX84" fmla="*/ 144210 w 1712439"/>
              <a:gd name="connsiteY84" fmla="*/ 1087437 h 2614532"/>
              <a:gd name="connsiteX85" fmla="*/ 163260 w 1712439"/>
              <a:gd name="connsiteY85" fmla="*/ 1001712 h 2614532"/>
              <a:gd name="connsiteX86" fmla="*/ 172785 w 1712439"/>
              <a:gd name="connsiteY86" fmla="*/ 973137 h 2614532"/>
              <a:gd name="connsiteX87" fmla="*/ 191835 w 1712439"/>
              <a:gd name="connsiteY87" fmla="*/ 906462 h 2614532"/>
              <a:gd name="connsiteX88" fmla="*/ 201360 w 1712439"/>
              <a:gd name="connsiteY88" fmla="*/ 801687 h 2614532"/>
              <a:gd name="connsiteX89" fmla="*/ 210885 w 1712439"/>
              <a:gd name="connsiteY89" fmla="*/ 773112 h 2614532"/>
              <a:gd name="connsiteX90" fmla="*/ 220410 w 1712439"/>
              <a:gd name="connsiteY90" fmla="*/ 296862 h 2614532"/>
              <a:gd name="connsiteX91" fmla="*/ 229935 w 1712439"/>
              <a:gd name="connsiteY91" fmla="*/ 268287 h 2614532"/>
              <a:gd name="connsiteX92" fmla="*/ 220410 w 1712439"/>
              <a:gd name="connsiteY92" fmla="*/ 1587 h 261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712439" h="2614532">
                <a:moveTo>
                  <a:pt x="220410" y="1587"/>
                </a:moveTo>
                <a:cubicBezTo>
                  <a:pt x="220410" y="3174"/>
                  <a:pt x="224362" y="185851"/>
                  <a:pt x="229935" y="277812"/>
                </a:cubicBezTo>
                <a:cubicBezTo>
                  <a:pt x="230727" y="290879"/>
                  <a:pt x="236620" y="303133"/>
                  <a:pt x="239460" y="315912"/>
                </a:cubicBezTo>
                <a:cubicBezTo>
                  <a:pt x="242972" y="331716"/>
                  <a:pt x="244725" y="347918"/>
                  <a:pt x="248985" y="363537"/>
                </a:cubicBezTo>
                <a:cubicBezTo>
                  <a:pt x="254269" y="382910"/>
                  <a:pt x="261685" y="401637"/>
                  <a:pt x="268035" y="420687"/>
                </a:cubicBezTo>
                <a:cubicBezTo>
                  <a:pt x="271210" y="430212"/>
                  <a:pt x="275591" y="439417"/>
                  <a:pt x="277560" y="449262"/>
                </a:cubicBezTo>
                <a:lnTo>
                  <a:pt x="287085" y="496887"/>
                </a:lnTo>
                <a:cubicBezTo>
                  <a:pt x="290260" y="579437"/>
                  <a:pt x="288899" y="662287"/>
                  <a:pt x="296610" y="744537"/>
                </a:cubicBezTo>
                <a:cubicBezTo>
                  <a:pt x="298484" y="764530"/>
                  <a:pt x="309310" y="782637"/>
                  <a:pt x="315660" y="801687"/>
                </a:cubicBezTo>
                <a:lnTo>
                  <a:pt x="325185" y="830262"/>
                </a:lnTo>
                <a:cubicBezTo>
                  <a:pt x="328360" y="855662"/>
                  <a:pt x="330131" y="881277"/>
                  <a:pt x="334710" y="906462"/>
                </a:cubicBezTo>
                <a:cubicBezTo>
                  <a:pt x="336506" y="916340"/>
                  <a:pt x="341800" y="925297"/>
                  <a:pt x="344235" y="935037"/>
                </a:cubicBezTo>
                <a:cubicBezTo>
                  <a:pt x="348162" y="950743"/>
                  <a:pt x="351098" y="966693"/>
                  <a:pt x="353760" y="982662"/>
                </a:cubicBezTo>
                <a:cubicBezTo>
                  <a:pt x="356569" y="999517"/>
                  <a:pt x="362835" y="1064163"/>
                  <a:pt x="372810" y="1087437"/>
                </a:cubicBezTo>
                <a:cubicBezTo>
                  <a:pt x="377319" y="1097959"/>
                  <a:pt x="382921" y="1108861"/>
                  <a:pt x="391860" y="1116012"/>
                </a:cubicBezTo>
                <a:cubicBezTo>
                  <a:pt x="399700" y="1122284"/>
                  <a:pt x="410910" y="1122362"/>
                  <a:pt x="420435" y="1125537"/>
                </a:cubicBezTo>
                <a:lnTo>
                  <a:pt x="439485" y="1182687"/>
                </a:lnTo>
                <a:cubicBezTo>
                  <a:pt x="442660" y="1192212"/>
                  <a:pt x="443441" y="1202908"/>
                  <a:pt x="449010" y="1211262"/>
                </a:cubicBezTo>
                <a:cubicBezTo>
                  <a:pt x="461710" y="1230312"/>
                  <a:pt x="479870" y="1246692"/>
                  <a:pt x="487110" y="1268412"/>
                </a:cubicBezTo>
                <a:cubicBezTo>
                  <a:pt x="500255" y="1307847"/>
                  <a:pt x="491066" y="1288633"/>
                  <a:pt x="515685" y="1325562"/>
                </a:cubicBezTo>
                <a:cubicBezTo>
                  <a:pt x="518860" y="1338262"/>
                  <a:pt x="521448" y="1351123"/>
                  <a:pt x="525210" y="1363662"/>
                </a:cubicBezTo>
                <a:cubicBezTo>
                  <a:pt x="534718" y="1395357"/>
                  <a:pt x="552255" y="1457892"/>
                  <a:pt x="582360" y="1477962"/>
                </a:cubicBezTo>
                <a:lnTo>
                  <a:pt x="610935" y="1497012"/>
                </a:lnTo>
                <a:lnTo>
                  <a:pt x="649035" y="1554162"/>
                </a:lnTo>
                <a:lnTo>
                  <a:pt x="668085" y="1582737"/>
                </a:lnTo>
                <a:cubicBezTo>
                  <a:pt x="682480" y="1640318"/>
                  <a:pt x="673470" y="1608418"/>
                  <a:pt x="696660" y="1677987"/>
                </a:cubicBezTo>
                <a:cubicBezTo>
                  <a:pt x="699835" y="1687512"/>
                  <a:pt x="697831" y="1700993"/>
                  <a:pt x="706185" y="1706562"/>
                </a:cubicBezTo>
                <a:lnTo>
                  <a:pt x="734760" y="1725612"/>
                </a:lnTo>
                <a:cubicBezTo>
                  <a:pt x="769498" y="1829825"/>
                  <a:pt x="714096" y="1671975"/>
                  <a:pt x="763335" y="1782762"/>
                </a:cubicBezTo>
                <a:cubicBezTo>
                  <a:pt x="774300" y="1807434"/>
                  <a:pt x="777919" y="1847911"/>
                  <a:pt x="801435" y="1868487"/>
                </a:cubicBezTo>
                <a:cubicBezTo>
                  <a:pt x="818665" y="1883564"/>
                  <a:pt x="858585" y="1906587"/>
                  <a:pt x="858585" y="1906587"/>
                </a:cubicBezTo>
                <a:cubicBezTo>
                  <a:pt x="883985" y="1982787"/>
                  <a:pt x="845885" y="1893887"/>
                  <a:pt x="896685" y="1944687"/>
                </a:cubicBezTo>
                <a:cubicBezTo>
                  <a:pt x="903785" y="1951787"/>
                  <a:pt x="899110" y="1966162"/>
                  <a:pt x="906210" y="1973262"/>
                </a:cubicBezTo>
                <a:cubicBezTo>
                  <a:pt x="922399" y="1989451"/>
                  <a:pt x="944310" y="1998662"/>
                  <a:pt x="963360" y="2011362"/>
                </a:cubicBezTo>
                <a:lnTo>
                  <a:pt x="1020510" y="2049462"/>
                </a:lnTo>
                <a:cubicBezTo>
                  <a:pt x="1030035" y="2055812"/>
                  <a:pt x="1040990" y="2060417"/>
                  <a:pt x="1049085" y="2068512"/>
                </a:cubicBezTo>
                <a:cubicBezTo>
                  <a:pt x="1068135" y="2087562"/>
                  <a:pt x="1083819" y="2110718"/>
                  <a:pt x="1106235" y="2125662"/>
                </a:cubicBezTo>
                <a:cubicBezTo>
                  <a:pt x="1115760" y="2132012"/>
                  <a:pt x="1126016" y="2137383"/>
                  <a:pt x="1134810" y="2144712"/>
                </a:cubicBezTo>
                <a:cubicBezTo>
                  <a:pt x="1208149" y="2205828"/>
                  <a:pt x="1121014" y="2145039"/>
                  <a:pt x="1191960" y="2192337"/>
                </a:cubicBezTo>
                <a:cubicBezTo>
                  <a:pt x="1234565" y="2256244"/>
                  <a:pt x="1184376" y="2193631"/>
                  <a:pt x="1239585" y="2230437"/>
                </a:cubicBezTo>
                <a:cubicBezTo>
                  <a:pt x="1250793" y="2237909"/>
                  <a:pt x="1257812" y="2250388"/>
                  <a:pt x="1268160" y="2259012"/>
                </a:cubicBezTo>
                <a:cubicBezTo>
                  <a:pt x="1276954" y="2266341"/>
                  <a:pt x="1287210" y="2271712"/>
                  <a:pt x="1296735" y="2278062"/>
                </a:cubicBezTo>
                <a:cubicBezTo>
                  <a:pt x="1304795" y="2302243"/>
                  <a:pt x="1320540" y="2357832"/>
                  <a:pt x="1344360" y="2363787"/>
                </a:cubicBezTo>
                <a:lnTo>
                  <a:pt x="1382460" y="2373312"/>
                </a:lnTo>
                <a:cubicBezTo>
                  <a:pt x="1401510" y="2386012"/>
                  <a:pt x="1417890" y="2404172"/>
                  <a:pt x="1439610" y="2411412"/>
                </a:cubicBezTo>
                <a:cubicBezTo>
                  <a:pt x="1458660" y="2417762"/>
                  <a:pt x="1480052" y="2419323"/>
                  <a:pt x="1496760" y="2430462"/>
                </a:cubicBezTo>
                <a:cubicBezTo>
                  <a:pt x="1542043" y="2460651"/>
                  <a:pt x="1514475" y="2445892"/>
                  <a:pt x="1582485" y="2468562"/>
                </a:cubicBezTo>
                <a:cubicBezTo>
                  <a:pt x="1592010" y="2471737"/>
                  <a:pt x="1602706" y="2472518"/>
                  <a:pt x="1611060" y="2478087"/>
                </a:cubicBezTo>
                <a:lnTo>
                  <a:pt x="1668210" y="2516187"/>
                </a:lnTo>
                <a:cubicBezTo>
                  <a:pt x="1674560" y="2525712"/>
                  <a:pt x="1692380" y="2534523"/>
                  <a:pt x="1687260" y="2544762"/>
                </a:cubicBezTo>
                <a:cubicBezTo>
                  <a:pt x="1682770" y="2553742"/>
                  <a:pt x="1667402" y="2540218"/>
                  <a:pt x="1658685" y="2535237"/>
                </a:cubicBezTo>
                <a:cubicBezTo>
                  <a:pt x="1644902" y="2527361"/>
                  <a:pt x="1633590" y="2515766"/>
                  <a:pt x="1620585" y="2506662"/>
                </a:cubicBezTo>
                <a:cubicBezTo>
                  <a:pt x="1601828" y="2493532"/>
                  <a:pt x="1582485" y="2481262"/>
                  <a:pt x="1563435" y="2468562"/>
                </a:cubicBezTo>
                <a:cubicBezTo>
                  <a:pt x="1536645" y="2450702"/>
                  <a:pt x="1521574" y="2437820"/>
                  <a:pt x="1487235" y="2430462"/>
                </a:cubicBezTo>
                <a:cubicBezTo>
                  <a:pt x="1459122" y="2424438"/>
                  <a:pt x="1430085" y="2424112"/>
                  <a:pt x="1401510" y="2420937"/>
                </a:cubicBezTo>
                <a:cubicBezTo>
                  <a:pt x="1391985" y="2424112"/>
                  <a:pt x="1372935" y="2420422"/>
                  <a:pt x="1372935" y="2430462"/>
                </a:cubicBezTo>
                <a:cubicBezTo>
                  <a:pt x="1372935" y="2441910"/>
                  <a:pt x="1391271" y="2444392"/>
                  <a:pt x="1401510" y="2449512"/>
                </a:cubicBezTo>
                <a:cubicBezTo>
                  <a:pt x="1410490" y="2454002"/>
                  <a:pt x="1421105" y="2454547"/>
                  <a:pt x="1430085" y="2459037"/>
                </a:cubicBezTo>
                <a:cubicBezTo>
                  <a:pt x="1440324" y="2464157"/>
                  <a:pt x="1448421" y="2472967"/>
                  <a:pt x="1458660" y="2478087"/>
                </a:cubicBezTo>
                <a:cubicBezTo>
                  <a:pt x="1472325" y="2484919"/>
                  <a:pt x="1513128" y="2494085"/>
                  <a:pt x="1525335" y="2497137"/>
                </a:cubicBezTo>
                <a:cubicBezTo>
                  <a:pt x="1585703" y="2537382"/>
                  <a:pt x="1516861" y="2497424"/>
                  <a:pt x="1620585" y="2525712"/>
                </a:cubicBezTo>
                <a:cubicBezTo>
                  <a:pt x="1634284" y="2529448"/>
                  <a:pt x="1645634" y="2539169"/>
                  <a:pt x="1658685" y="2544762"/>
                </a:cubicBezTo>
                <a:cubicBezTo>
                  <a:pt x="1667913" y="2548717"/>
                  <a:pt x="1677735" y="2551112"/>
                  <a:pt x="1687260" y="2554287"/>
                </a:cubicBezTo>
                <a:cubicBezTo>
                  <a:pt x="1687481" y="2554950"/>
                  <a:pt x="1712439" y="2610774"/>
                  <a:pt x="1687260" y="2611437"/>
                </a:cubicBezTo>
                <a:cubicBezTo>
                  <a:pt x="1569654" y="2614532"/>
                  <a:pt x="1334835" y="2592387"/>
                  <a:pt x="1334835" y="2592387"/>
                </a:cubicBezTo>
                <a:cubicBezTo>
                  <a:pt x="1296735" y="2586037"/>
                  <a:pt x="1258410" y="2580912"/>
                  <a:pt x="1220535" y="2573337"/>
                </a:cubicBezTo>
                <a:cubicBezTo>
                  <a:pt x="1204660" y="2570162"/>
                  <a:pt x="1188988" y="2565704"/>
                  <a:pt x="1172910" y="2563812"/>
                </a:cubicBezTo>
                <a:cubicBezTo>
                  <a:pt x="1134940" y="2559345"/>
                  <a:pt x="1096834" y="2555059"/>
                  <a:pt x="1058610" y="2554287"/>
                </a:cubicBezTo>
                <a:lnTo>
                  <a:pt x="229935" y="2544762"/>
                </a:lnTo>
                <a:lnTo>
                  <a:pt x="144210" y="2487612"/>
                </a:lnTo>
                <a:lnTo>
                  <a:pt x="115635" y="2468562"/>
                </a:lnTo>
                <a:cubicBezTo>
                  <a:pt x="109285" y="2455862"/>
                  <a:pt x="104838" y="2442016"/>
                  <a:pt x="96585" y="2430462"/>
                </a:cubicBezTo>
                <a:cubicBezTo>
                  <a:pt x="88755" y="2419501"/>
                  <a:pt x="74693" y="2413583"/>
                  <a:pt x="68010" y="2401887"/>
                </a:cubicBezTo>
                <a:cubicBezTo>
                  <a:pt x="61515" y="2390521"/>
                  <a:pt x="63642" y="2375819"/>
                  <a:pt x="58485" y="2363787"/>
                </a:cubicBezTo>
                <a:cubicBezTo>
                  <a:pt x="53976" y="2353265"/>
                  <a:pt x="44555" y="2345451"/>
                  <a:pt x="39435" y="2335212"/>
                </a:cubicBezTo>
                <a:cubicBezTo>
                  <a:pt x="0" y="2256342"/>
                  <a:pt x="65455" y="2359954"/>
                  <a:pt x="10860" y="2278062"/>
                </a:cubicBezTo>
                <a:cubicBezTo>
                  <a:pt x="14035" y="2154237"/>
                  <a:pt x="16189" y="2030382"/>
                  <a:pt x="20385" y="1906587"/>
                </a:cubicBezTo>
                <a:cubicBezTo>
                  <a:pt x="28428" y="1669330"/>
                  <a:pt x="18024" y="1786220"/>
                  <a:pt x="39435" y="1668462"/>
                </a:cubicBezTo>
                <a:cubicBezTo>
                  <a:pt x="42890" y="1649461"/>
                  <a:pt x="44276" y="1630048"/>
                  <a:pt x="48960" y="1611312"/>
                </a:cubicBezTo>
                <a:cubicBezTo>
                  <a:pt x="60730" y="1564232"/>
                  <a:pt x="67352" y="1555477"/>
                  <a:pt x="87060" y="1516062"/>
                </a:cubicBezTo>
                <a:cubicBezTo>
                  <a:pt x="90235" y="1487487"/>
                  <a:pt x="94197" y="1458989"/>
                  <a:pt x="96585" y="1430337"/>
                </a:cubicBezTo>
                <a:cubicBezTo>
                  <a:pt x="100549" y="1382771"/>
                  <a:pt x="100839" y="1334901"/>
                  <a:pt x="106110" y="1287462"/>
                </a:cubicBezTo>
                <a:cubicBezTo>
                  <a:pt x="107219" y="1277483"/>
                  <a:pt x="112877" y="1268541"/>
                  <a:pt x="115635" y="1258887"/>
                </a:cubicBezTo>
                <a:cubicBezTo>
                  <a:pt x="121577" y="1238088"/>
                  <a:pt x="131879" y="1192804"/>
                  <a:pt x="134685" y="1173162"/>
                </a:cubicBezTo>
                <a:cubicBezTo>
                  <a:pt x="138751" y="1144700"/>
                  <a:pt x="140144" y="1115899"/>
                  <a:pt x="144210" y="1087437"/>
                </a:cubicBezTo>
                <a:cubicBezTo>
                  <a:pt x="147016" y="1067795"/>
                  <a:pt x="157318" y="1022511"/>
                  <a:pt x="163260" y="1001712"/>
                </a:cubicBezTo>
                <a:cubicBezTo>
                  <a:pt x="166018" y="992058"/>
                  <a:pt x="170027" y="982791"/>
                  <a:pt x="172785" y="973137"/>
                </a:cubicBezTo>
                <a:cubicBezTo>
                  <a:pt x="196705" y="889416"/>
                  <a:pt x="168997" y="974975"/>
                  <a:pt x="191835" y="906462"/>
                </a:cubicBezTo>
                <a:cubicBezTo>
                  <a:pt x="195010" y="871537"/>
                  <a:pt x="196400" y="836404"/>
                  <a:pt x="201360" y="801687"/>
                </a:cubicBezTo>
                <a:cubicBezTo>
                  <a:pt x="202780" y="791748"/>
                  <a:pt x="210506" y="783145"/>
                  <a:pt x="210885" y="773112"/>
                </a:cubicBezTo>
                <a:cubicBezTo>
                  <a:pt x="216873" y="614443"/>
                  <a:pt x="214422" y="455531"/>
                  <a:pt x="220410" y="296862"/>
                </a:cubicBezTo>
                <a:cubicBezTo>
                  <a:pt x="220789" y="286829"/>
                  <a:pt x="229589" y="278321"/>
                  <a:pt x="229935" y="268287"/>
                </a:cubicBezTo>
                <a:cubicBezTo>
                  <a:pt x="232780" y="185786"/>
                  <a:pt x="220410" y="0"/>
                  <a:pt x="220410" y="158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85720" y="1214422"/>
            <a:ext cx="4643470" cy="4857784"/>
          </a:xfrm>
          <a:prstGeom prst="ellipse">
            <a:avLst/>
          </a:prstGeom>
          <a:noFill/>
          <a:ln w="184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3357554" y="1142984"/>
            <a:ext cx="1214446" cy="987196"/>
          </a:xfrm>
          <a:custGeom>
            <a:avLst/>
            <a:gdLst>
              <a:gd name="connsiteX0" fmla="*/ 9525 w 1597596"/>
              <a:gd name="connsiteY0" fmla="*/ 143245 h 1415824"/>
              <a:gd name="connsiteX1" fmla="*/ 28575 w 1597596"/>
              <a:gd name="connsiteY1" fmla="*/ 257545 h 1415824"/>
              <a:gd name="connsiteX2" fmla="*/ 57150 w 1597596"/>
              <a:gd name="connsiteY2" fmla="*/ 314695 h 1415824"/>
              <a:gd name="connsiteX3" fmla="*/ 114300 w 1597596"/>
              <a:gd name="connsiteY3" fmla="*/ 333745 h 1415824"/>
              <a:gd name="connsiteX4" fmla="*/ 142875 w 1597596"/>
              <a:gd name="connsiteY4" fmla="*/ 352795 h 1415824"/>
              <a:gd name="connsiteX5" fmla="*/ 161925 w 1597596"/>
              <a:gd name="connsiteY5" fmla="*/ 409945 h 1415824"/>
              <a:gd name="connsiteX6" fmla="*/ 190500 w 1597596"/>
              <a:gd name="connsiteY6" fmla="*/ 467095 h 1415824"/>
              <a:gd name="connsiteX7" fmla="*/ 219075 w 1597596"/>
              <a:gd name="connsiteY7" fmla="*/ 486145 h 1415824"/>
              <a:gd name="connsiteX8" fmla="*/ 247650 w 1597596"/>
              <a:gd name="connsiteY8" fmla="*/ 495670 h 1415824"/>
              <a:gd name="connsiteX9" fmla="*/ 400050 w 1597596"/>
              <a:gd name="connsiteY9" fmla="*/ 505195 h 1415824"/>
              <a:gd name="connsiteX10" fmla="*/ 457200 w 1597596"/>
              <a:gd name="connsiteY10" fmla="*/ 552820 h 1415824"/>
              <a:gd name="connsiteX11" fmla="*/ 466725 w 1597596"/>
              <a:gd name="connsiteY11" fmla="*/ 581395 h 1415824"/>
              <a:gd name="connsiteX12" fmla="*/ 523875 w 1597596"/>
              <a:gd name="connsiteY12" fmla="*/ 609970 h 1415824"/>
              <a:gd name="connsiteX13" fmla="*/ 561975 w 1597596"/>
              <a:gd name="connsiteY13" fmla="*/ 629020 h 1415824"/>
              <a:gd name="connsiteX14" fmla="*/ 647700 w 1597596"/>
              <a:gd name="connsiteY14" fmla="*/ 686170 h 1415824"/>
              <a:gd name="connsiteX15" fmla="*/ 676275 w 1597596"/>
              <a:gd name="connsiteY15" fmla="*/ 705220 h 1415824"/>
              <a:gd name="connsiteX16" fmla="*/ 685800 w 1597596"/>
              <a:gd name="connsiteY16" fmla="*/ 733795 h 1415824"/>
              <a:gd name="connsiteX17" fmla="*/ 742950 w 1597596"/>
              <a:gd name="connsiteY17" fmla="*/ 771895 h 1415824"/>
              <a:gd name="connsiteX18" fmla="*/ 762000 w 1597596"/>
              <a:gd name="connsiteY18" fmla="*/ 800470 h 1415824"/>
              <a:gd name="connsiteX19" fmla="*/ 847725 w 1597596"/>
              <a:gd name="connsiteY19" fmla="*/ 838570 h 1415824"/>
              <a:gd name="connsiteX20" fmla="*/ 876300 w 1597596"/>
              <a:gd name="connsiteY20" fmla="*/ 848095 h 1415824"/>
              <a:gd name="connsiteX21" fmla="*/ 952500 w 1597596"/>
              <a:gd name="connsiteY21" fmla="*/ 867145 h 1415824"/>
              <a:gd name="connsiteX22" fmla="*/ 981075 w 1597596"/>
              <a:gd name="connsiteY22" fmla="*/ 886195 h 1415824"/>
              <a:gd name="connsiteX23" fmla="*/ 1019175 w 1597596"/>
              <a:gd name="connsiteY23" fmla="*/ 943345 h 1415824"/>
              <a:gd name="connsiteX24" fmla="*/ 1076325 w 1597596"/>
              <a:gd name="connsiteY24" fmla="*/ 1000495 h 1415824"/>
              <a:gd name="connsiteX25" fmla="*/ 1095375 w 1597596"/>
              <a:gd name="connsiteY25" fmla="*/ 1029070 h 1415824"/>
              <a:gd name="connsiteX26" fmla="*/ 1123950 w 1597596"/>
              <a:gd name="connsiteY26" fmla="*/ 1038595 h 1415824"/>
              <a:gd name="connsiteX27" fmla="*/ 1152525 w 1597596"/>
              <a:gd name="connsiteY27" fmla="*/ 1057645 h 1415824"/>
              <a:gd name="connsiteX28" fmla="*/ 1209675 w 1597596"/>
              <a:gd name="connsiteY28" fmla="*/ 1076695 h 1415824"/>
              <a:gd name="connsiteX29" fmla="*/ 1238250 w 1597596"/>
              <a:gd name="connsiteY29" fmla="*/ 1086220 h 1415824"/>
              <a:gd name="connsiteX30" fmla="*/ 1276350 w 1597596"/>
              <a:gd name="connsiteY30" fmla="*/ 1171945 h 1415824"/>
              <a:gd name="connsiteX31" fmla="*/ 1304925 w 1597596"/>
              <a:gd name="connsiteY31" fmla="*/ 1181470 h 1415824"/>
              <a:gd name="connsiteX32" fmla="*/ 1333500 w 1597596"/>
              <a:gd name="connsiteY32" fmla="*/ 1210045 h 1415824"/>
              <a:gd name="connsiteX33" fmla="*/ 1381125 w 1597596"/>
              <a:gd name="connsiteY33" fmla="*/ 1219570 h 1415824"/>
              <a:gd name="connsiteX34" fmla="*/ 1390650 w 1597596"/>
              <a:gd name="connsiteY34" fmla="*/ 1352920 h 1415824"/>
              <a:gd name="connsiteX35" fmla="*/ 1400175 w 1597596"/>
              <a:gd name="connsiteY35" fmla="*/ 1381495 h 1415824"/>
              <a:gd name="connsiteX36" fmla="*/ 1428750 w 1597596"/>
              <a:gd name="connsiteY36" fmla="*/ 1400545 h 1415824"/>
              <a:gd name="connsiteX37" fmla="*/ 1533525 w 1597596"/>
              <a:gd name="connsiteY37" fmla="*/ 1381495 h 1415824"/>
              <a:gd name="connsiteX38" fmla="*/ 1504950 w 1597596"/>
              <a:gd name="connsiteY38" fmla="*/ 1010020 h 1415824"/>
              <a:gd name="connsiteX39" fmla="*/ 1466850 w 1597596"/>
              <a:gd name="connsiteY39" fmla="*/ 943345 h 1415824"/>
              <a:gd name="connsiteX40" fmla="*/ 1428750 w 1597596"/>
              <a:gd name="connsiteY40" fmla="*/ 867145 h 1415824"/>
              <a:gd name="connsiteX41" fmla="*/ 1371600 w 1597596"/>
              <a:gd name="connsiteY41" fmla="*/ 809995 h 1415824"/>
              <a:gd name="connsiteX42" fmla="*/ 1352550 w 1597596"/>
              <a:gd name="connsiteY42" fmla="*/ 771895 h 1415824"/>
              <a:gd name="connsiteX43" fmla="*/ 1295400 w 1597596"/>
              <a:gd name="connsiteY43" fmla="*/ 714745 h 1415824"/>
              <a:gd name="connsiteX44" fmla="*/ 1276350 w 1597596"/>
              <a:gd name="connsiteY44" fmla="*/ 686170 h 1415824"/>
              <a:gd name="connsiteX45" fmla="*/ 1219200 w 1597596"/>
              <a:gd name="connsiteY45" fmla="*/ 609970 h 1415824"/>
              <a:gd name="connsiteX46" fmla="*/ 1200150 w 1597596"/>
              <a:gd name="connsiteY46" fmla="*/ 571870 h 1415824"/>
              <a:gd name="connsiteX47" fmla="*/ 1133475 w 1597596"/>
              <a:gd name="connsiteY47" fmla="*/ 505195 h 1415824"/>
              <a:gd name="connsiteX48" fmla="*/ 1095375 w 1597596"/>
              <a:gd name="connsiteY48" fmla="*/ 448045 h 1415824"/>
              <a:gd name="connsiteX49" fmla="*/ 1066800 w 1597596"/>
              <a:gd name="connsiteY49" fmla="*/ 419470 h 1415824"/>
              <a:gd name="connsiteX50" fmla="*/ 1028700 w 1597596"/>
              <a:gd name="connsiteY50" fmla="*/ 390895 h 1415824"/>
              <a:gd name="connsiteX51" fmla="*/ 1000125 w 1597596"/>
              <a:gd name="connsiteY51" fmla="*/ 352795 h 1415824"/>
              <a:gd name="connsiteX52" fmla="*/ 962025 w 1597596"/>
              <a:gd name="connsiteY52" fmla="*/ 333745 h 1415824"/>
              <a:gd name="connsiteX53" fmla="*/ 914400 w 1597596"/>
              <a:gd name="connsiteY53" fmla="*/ 305170 h 1415824"/>
              <a:gd name="connsiteX54" fmla="*/ 885825 w 1597596"/>
              <a:gd name="connsiteY54" fmla="*/ 286120 h 1415824"/>
              <a:gd name="connsiteX55" fmla="*/ 809625 w 1597596"/>
              <a:gd name="connsiteY55" fmla="*/ 228970 h 1415824"/>
              <a:gd name="connsiteX56" fmla="*/ 771525 w 1597596"/>
              <a:gd name="connsiteY56" fmla="*/ 209920 h 1415824"/>
              <a:gd name="connsiteX57" fmla="*/ 742950 w 1597596"/>
              <a:gd name="connsiteY57" fmla="*/ 190870 h 1415824"/>
              <a:gd name="connsiteX58" fmla="*/ 714375 w 1597596"/>
              <a:gd name="connsiteY58" fmla="*/ 181345 h 1415824"/>
              <a:gd name="connsiteX59" fmla="*/ 619125 w 1597596"/>
              <a:gd name="connsiteY59" fmla="*/ 114670 h 1415824"/>
              <a:gd name="connsiteX60" fmla="*/ 552450 w 1597596"/>
              <a:gd name="connsiteY60" fmla="*/ 86095 h 1415824"/>
              <a:gd name="connsiteX61" fmla="*/ 514350 w 1597596"/>
              <a:gd name="connsiteY61" fmla="*/ 67045 h 1415824"/>
              <a:gd name="connsiteX62" fmla="*/ 466725 w 1597596"/>
              <a:gd name="connsiteY62" fmla="*/ 57520 h 1415824"/>
              <a:gd name="connsiteX63" fmla="*/ 371475 w 1597596"/>
              <a:gd name="connsiteY63" fmla="*/ 19420 h 1415824"/>
              <a:gd name="connsiteX64" fmla="*/ 285750 w 1597596"/>
              <a:gd name="connsiteY64" fmla="*/ 370 h 1415824"/>
              <a:gd name="connsiteX65" fmla="*/ 180975 w 1597596"/>
              <a:gd name="connsiteY65" fmla="*/ 9895 h 1415824"/>
              <a:gd name="connsiteX66" fmla="*/ 95250 w 1597596"/>
              <a:gd name="connsiteY66" fmla="*/ 67045 h 1415824"/>
              <a:gd name="connsiteX67" fmla="*/ 66675 w 1597596"/>
              <a:gd name="connsiteY67" fmla="*/ 86095 h 1415824"/>
              <a:gd name="connsiteX68" fmla="*/ 9525 w 1597596"/>
              <a:gd name="connsiteY68" fmla="*/ 105145 h 1415824"/>
              <a:gd name="connsiteX69" fmla="*/ 0 w 1597596"/>
              <a:gd name="connsiteY69" fmla="*/ 133720 h 1415824"/>
              <a:gd name="connsiteX70" fmla="*/ 9525 w 1597596"/>
              <a:gd name="connsiteY70" fmla="*/ 143245 h 14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597596" h="1415824">
                <a:moveTo>
                  <a:pt x="9525" y="143245"/>
                </a:moveTo>
                <a:cubicBezTo>
                  <a:pt x="14287" y="163882"/>
                  <a:pt x="7307" y="129940"/>
                  <a:pt x="28575" y="257545"/>
                </a:cubicBezTo>
                <a:cubicBezTo>
                  <a:pt x="30868" y="271304"/>
                  <a:pt x="44904" y="307041"/>
                  <a:pt x="57150" y="314695"/>
                </a:cubicBezTo>
                <a:cubicBezTo>
                  <a:pt x="74178" y="325338"/>
                  <a:pt x="97592" y="322606"/>
                  <a:pt x="114300" y="333745"/>
                </a:cubicBezTo>
                <a:lnTo>
                  <a:pt x="142875" y="352795"/>
                </a:lnTo>
                <a:lnTo>
                  <a:pt x="161925" y="409945"/>
                </a:lnTo>
                <a:cubicBezTo>
                  <a:pt x="169672" y="433186"/>
                  <a:pt x="172036" y="448631"/>
                  <a:pt x="190500" y="467095"/>
                </a:cubicBezTo>
                <a:cubicBezTo>
                  <a:pt x="198595" y="475190"/>
                  <a:pt x="208836" y="481025"/>
                  <a:pt x="219075" y="486145"/>
                </a:cubicBezTo>
                <a:cubicBezTo>
                  <a:pt x="228055" y="490635"/>
                  <a:pt x="237665" y="494619"/>
                  <a:pt x="247650" y="495670"/>
                </a:cubicBezTo>
                <a:cubicBezTo>
                  <a:pt x="298269" y="500998"/>
                  <a:pt x="349250" y="502020"/>
                  <a:pt x="400050" y="505195"/>
                </a:cubicBezTo>
                <a:cubicBezTo>
                  <a:pt x="421135" y="519252"/>
                  <a:pt x="442532" y="530818"/>
                  <a:pt x="457200" y="552820"/>
                </a:cubicBezTo>
                <a:cubicBezTo>
                  <a:pt x="462769" y="561174"/>
                  <a:pt x="460453" y="573555"/>
                  <a:pt x="466725" y="581395"/>
                </a:cubicBezTo>
                <a:cubicBezTo>
                  <a:pt x="482642" y="601291"/>
                  <a:pt x="502868" y="600967"/>
                  <a:pt x="523875" y="609970"/>
                </a:cubicBezTo>
                <a:cubicBezTo>
                  <a:pt x="536926" y="615563"/>
                  <a:pt x="549799" y="621715"/>
                  <a:pt x="561975" y="629020"/>
                </a:cubicBezTo>
                <a:lnTo>
                  <a:pt x="647700" y="686170"/>
                </a:lnTo>
                <a:lnTo>
                  <a:pt x="676275" y="705220"/>
                </a:lnTo>
                <a:cubicBezTo>
                  <a:pt x="679450" y="714745"/>
                  <a:pt x="680231" y="725441"/>
                  <a:pt x="685800" y="733795"/>
                </a:cubicBezTo>
                <a:cubicBezTo>
                  <a:pt x="706185" y="764373"/>
                  <a:pt x="712992" y="761909"/>
                  <a:pt x="742950" y="771895"/>
                </a:cubicBezTo>
                <a:cubicBezTo>
                  <a:pt x="749300" y="781420"/>
                  <a:pt x="753905" y="792375"/>
                  <a:pt x="762000" y="800470"/>
                </a:cubicBezTo>
                <a:cubicBezTo>
                  <a:pt x="784641" y="823111"/>
                  <a:pt x="819431" y="829139"/>
                  <a:pt x="847725" y="838570"/>
                </a:cubicBezTo>
                <a:cubicBezTo>
                  <a:pt x="857250" y="841745"/>
                  <a:pt x="866455" y="846126"/>
                  <a:pt x="876300" y="848095"/>
                </a:cubicBezTo>
                <a:cubicBezTo>
                  <a:pt x="894414" y="851718"/>
                  <a:pt x="932974" y="857382"/>
                  <a:pt x="952500" y="867145"/>
                </a:cubicBezTo>
                <a:cubicBezTo>
                  <a:pt x="962739" y="872265"/>
                  <a:pt x="971550" y="879845"/>
                  <a:pt x="981075" y="886195"/>
                </a:cubicBezTo>
                <a:cubicBezTo>
                  <a:pt x="993775" y="905245"/>
                  <a:pt x="1002986" y="927156"/>
                  <a:pt x="1019175" y="943345"/>
                </a:cubicBezTo>
                <a:cubicBezTo>
                  <a:pt x="1038225" y="962395"/>
                  <a:pt x="1061381" y="978079"/>
                  <a:pt x="1076325" y="1000495"/>
                </a:cubicBezTo>
                <a:cubicBezTo>
                  <a:pt x="1082675" y="1010020"/>
                  <a:pt x="1086436" y="1021919"/>
                  <a:pt x="1095375" y="1029070"/>
                </a:cubicBezTo>
                <a:cubicBezTo>
                  <a:pt x="1103215" y="1035342"/>
                  <a:pt x="1114970" y="1034105"/>
                  <a:pt x="1123950" y="1038595"/>
                </a:cubicBezTo>
                <a:cubicBezTo>
                  <a:pt x="1134189" y="1043715"/>
                  <a:pt x="1142064" y="1052996"/>
                  <a:pt x="1152525" y="1057645"/>
                </a:cubicBezTo>
                <a:cubicBezTo>
                  <a:pt x="1170875" y="1065800"/>
                  <a:pt x="1190625" y="1070345"/>
                  <a:pt x="1209675" y="1076695"/>
                </a:cubicBezTo>
                <a:lnTo>
                  <a:pt x="1238250" y="1086220"/>
                </a:lnTo>
                <a:cubicBezTo>
                  <a:pt x="1244071" y="1103683"/>
                  <a:pt x="1255767" y="1155478"/>
                  <a:pt x="1276350" y="1171945"/>
                </a:cubicBezTo>
                <a:cubicBezTo>
                  <a:pt x="1284190" y="1178217"/>
                  <a:pt x="1295400" y="1178295"/>
                  <a:pt x="1304925" y="1181470"/>
                </a:cubicBezTo>
                <a:cubicBezTo>
                  <a:pt x="1314450" y="1190995"/>
                  <a:pt x="1321452" y="1204021"/>
                  <a:pt x="1333500" y="1210045"/>
                </a:cubicBezTo>
                <a:cubicBezTo>
                  <a:pt x="1347980" y="1217285"/>
                  <a:pt x="1375112" y="1204539"/>
                  <a:pt x="1381125" y="1219570"/>
                </a:cubicBezTo>
                <a:cubicBezTo>
                  <a:pt x="1397675" y="1260946"/>
                  <a:pt x="1385443" y="1308662"/>
                  <a:pt x="1390650" y="1352920"/>
                </a:cubicBezTo>
                <a:cubicBezTo>
                  <a:pt x="1391823" y="1362891"/>
                  <a:pt x="1393903" y="1373655"/>
                  <a:pt x="1400175" y="1381495"/>
                </a:cubicBezTo>
                <a:cubicBezTo>
                  <a:pt x="1407326" y="1390434"/>
                  <a:pt x="1419225" y="1394195"/>
                  <a:pt x="1428750" y="1400545"/>
                </a:cubicBezTo>
                <a:cubicBezTo>
                  <a:pt x="1463675" y="1394195"/>
                  <a:pt x="1524491" y="1415824"/>
                  <a:pt x="1533525" y="1381495"/>
                </a:cubicBezTo>
                <a:cubicBezTo>
                  <a:pt x="1597596" y="1138023"/>
                  <a:pt x="1580027" y="1122635"/>
                  <a:pt x="1504950" y="1010020"/>
                </a:cubicBezTo>
                <a:cubicBezTo>
                  <a:pt x="1483507" y="924249"/>
                  <a:pt x="1513583" y="1016783"/>
                  <a:pt x="1466850" y="943345"/>
                </a:cubicBezTo>
                <a:cubicBezTo>
                  <a:pt x="1451604" y="919387"/>
                  <a:pt x="1448830" y="887225"/>
                  <a:pt x="1428750" y="867145"/>
                </a:cubicBezTo>
                <a:cubicBezTo>
                  <a:pt x="1409700" y="848095"/>
                  <a:pt x="1383648" y="834092"/>
                  <a:pt x="1371600" y="809995"/>
                </a:cubicBezTo>
                <a:cubicBezTo>
                  <a:pt x="1365250" y="797295"/>
                  <a:pt x="1361420" y="782983"/>
                  <a:pt x="1352550" y="771895"/>
                </a:cubicBezTo>
                <a:cubicBezTo>
                  <a:pt x="1335720" y="750858"/>
                  <a:pt x="1310344" y="737161"/>
                  <a:pt x="1295400" y="714745"/>
                </a:cubicBezTo>
                <a:cubicBezTo>
                  <a:pt x="1289050" y="705220"/>
                  <a:pt x="1283083" y="695428"/>
                  <a:pt x="1276350" y="686170"/>
                </a:cubicBezTo>
                <a:cubicBezTo>
                  <a:pt x="1257676" y="660493"/>
                  <a:pt x="1233399" y="638368"/>
                  <a:pt x="1219200" y="609970"/>
                </a:cubicBezTo>
                <a:cubicBezTo>
                  <a:pt x="1212850" y="597270"/>
                  <a:pt x="1209141" y="582859"/>
                  <a:pt x="1200150" y="571870"/>
                </a:cubicBezTo>
                <a:cubicBezTo>
                  <a:pt x="1180247" y="547544"/>
                  <a:pt x="1150910" y="531347"/>
                  <a:pt x="1133475" y="505195"/>
                </a:cubicBezTo>
                <a:cubicBezTo>
                  <a:pt x="1120775" y="486145"/>
                  <a:pt x="1111564" y="464234"/>
                  <a:pt x="1095375" y="448045"/>
                </a:cubicBezTo>
                <a:cubicBezTo>
                  <a:pt x="1085850" y="438520"/>
                  <a:pt x="1077027" y="428236"/>
                  <a:pt x="1066800" y="419470"/>
                </a:cubicBezTo>
                <a:cubicBezTo>
                  <a:pt x="1054747" y="409139"/>
                  <a:pt x="1039925" y="402120"/>
                  <a:pt x="1028700" y="390895"/>
                </a:cubicBezTo>
                <a:cubicBezTo>
                  <a:pt x="1017475" y="379670"/>
                  <a:pt x="1012178" y="363126"/>
                  <a:pt x="1000125" y="352795"/>
                </a:cubicBezTo>
                <a:cubicBezTo>
                  <a:pt x="989344" y="343554"/>
                  <a:pt x="974437" y="340641"/>
                  <a:pt x="962025" y="333745"/>
                </a:cubicBezTo>
                <a:cubicBezTo>
                  <a:pt x="945841" y="324754"/>
                  <a:pt x="930099" y="314982"/>
                  <a:pt x="914400" y="305170"/>
                </a:cubicBezTo>
                <a:cubicBezTo>
                  <a:pt x="904692" y="299103"/>
                  <a:pt x="895083" y="292853"/>
                  <a:pt x="885825" y="286120"/>
                </a:cubicBezTo>
                <a:cubicBezTo>
                  <a:pt x="860148" y="267446"/>
                  <a:pt x="838023" y="243169"/>
                  <a:pt x="809625" y="228970"/>
                </a:cubicBezTo>
                <a:cubicBezTo>
                  <a:pt x="796925" y="222620"/>
                  <a:pt x="783853" y="216965"/>
                  <a:pt x="771525" y="209920"/>
                </a:cubicBezTo>
                <a:cubicBezTo>
                  <a:pt x="761586" y="204240"/>
                  <a:pt x="753189" y="195990"/>
                  <a:pt x="742950" y="190870"/>
                </a:cubicBezTo>
                <a:cubicBezTo>
                  <a:pt x="733970" y="186380"/>
                  <a:pt x="723152" y="186221"/>
                  <a:pt x="714375" y="181345"/>
                </a:cubicBezTo>
                <a:cubicBezTo>
                  <a:pt x="610134" y="123433"/>
                  <a:pt x="699034" y="164613"/>
                  <a:pt x="619125" y="114670"/>
                </a:cubicBezTo>
                <a:cubicBezTo>
                  <a:pt x="573175" y="85951"/>
                  <a:pt x="593696" y="103772"/>
                  <a:pt x="552450" y="86095"/>
                </a:cubicBezTo>
                <a:cubicBezTo>
                  <a:pt x="539399" y="80502"/>
                  <a:pt x="527820" y="71535"/>
                  <a:pt x="514350" y="67045"/>
                </a:cubicBezTo>
                <a:cubicBezTo>
                  <a:pt x="498991" y="61925"/>
                  <a:pt x="482084" y="62640"/>
                  <a:pt x="466725" y="57520"/>
                </a:cubicBezTo>
                <a:cubicBezTo>
                  <a:pt x="434284" y="46706"/>
                  <a:pt x="404650" y="27714"/>
                  <a:pt x="371475" y="19420"/>
                </a:cubicBezTo>
                <a:cubicBezTo>
                  <a:pt x="317669" y="5968"/>
                  <a:pt x="346212" y="12462"/>
                  <a:pt x="285750" y="370"/>
                </a:cubicBezTo>
                <a:cubicBezTo>
                  <a:pt x="250825" y="3545"/>
                  <a:pt x="214619" y="0"/>
                  <a:pt x="180975" y="9895"/>
                </a:cubicBezTo>
                <a:lnTo>
                  <a:pt x="95250" y="67045"/>
                </a:lnTo>
                <a:cubicBezTo>
                  <a:pt x="85725" y="73395"/>
                  <a:pt x="77535" y="82475"/>
                  <a:pt x="66675" y="86095"/>
                </a:cubicBezTo>
                <a:lnTo>
                  <a:pt x="9525" y="105145"/>
                </a:lnTo>
                <a:cubicBezTo>
                  <a:pt x="6350" y="114670"/>
                  <a:pt x="0" y="123680"/>
                  <a:pt x="0" y="133720"/>
                </a:cubicBezTo>
                <a:cubicBezTo>
                  <a:pt x="0" y="153033"/>
                  <a:pt x="4763" y="122608"/>
                  <a:pt x="9525" y="14324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785794"/>
            <a:ext cx="271464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СЕВЕРНЫЙ ПОЛЮС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6072206"/>
            <a:ext cx="2714644" cy="571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ЮЖНЫЙ ПОЛЮС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4786314" y="4786322"/>
            <a:ext cx="4143404" cy="178595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Земле есть очень холодные районы –Арктика и Антарктида.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Picture 2" descr="Картинка 8 из 4087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71546"/>
            <a:ext cx="5191156" cy="519115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121 из 62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4810" y="3000372"/>
            <a:ext cx="271464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Северный полюс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100" name="Picture 4" descr="Картинка 194 из 605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2357430"/>
            <a:ext cx="642942" cy="100459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4" name="Picture 8" descr="Картинка 181 из 935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0961" name="Picture 1" descr="C:\Users\Asus\Desktop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60032" y="332656"/>
            <a:ext cx="3898162" cy="101566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Арктика</a:t>
            </a:r>
          </a:p>
        </p:txBody>
      </p:sp>
      <p:pic>
        <p:nvPicPr>
          <p:cNvPr id="3" name="Picture 4" descr="http://www.123magazin.ru/bigpics/8f90681a-cc8a-11e0-a636-00145e1888c5_8f90681c-cc8a-11e0-a636-00145e1888c5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низ 2"/>
          <p:cNvSpPr>
            <a:spLocks noChangeArrowheads="1"/>
          </p:cNvSpPr>
          <p:nvPr/>
        </p:nvSpPr>
        <p:spPr bwMode="auto">
          <a:xfrm rot="1824934">
            <a:off x="2195513" y="2136775"/>
            <a:ext cx="576262" cy="1008063"/>
          </a:xfrm>
          <a:prstGeom prst="downArrow">
            <a:avLst>
              <a:gd name="adj1" fmla="val 50000"/>
              <a:gd name="adj2" fmla="val 4997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6" name="Picture 2" descr="https://sun9-59.userapi.com/impg/T6H482ob7TfI6PcC3SfbddJ6XLasPhxPzECSwQ/ndTJZ6y-X5g.jpg?size=1010x1080&amp;quality=95&amp;sign=9c5bf6c21ed17917520eb61b8ff84b06&amp;c_uniq_tag=d6zpI-bZ318FErsroDHqKOWhuNxmeuyg-nZbbeUZgFk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55" y="3955211"/>
            <a:ext cx="2714645" cy="29027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Работа по учебнику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14 из 7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142844" y="142852"/>
            <a:ext cx="2857520" cy="857256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белый медведь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белый медведь.wav">
            <a:hlinkClick r:id="" action="ppaction://media"/>
          </p:cNvPr>
          <p:cNvPicPr>
            <a:picLocks noRot="1" noChangeAspect="1"/>
          </p:cNvPicPr>
          <p:nvPr>
            <a:wavAudioFile r:embed="rId1" name="белый медведь.wav"/>
          </p:nvPr>
        </p:nvPicPr>
        <p:blipFill>
          <a:blip r:embed="rId4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1151</TotalTime>
  <Words>107</Words>
  <Application>Microsoft Office PowerPoint</Application>
  <PresentationFormat>Экран (4:3)</PresentationFormat>
  <Paragraphs>27</Paragraphs>
  <Slides>26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Мир вокруг нас</vt:lpstr>
      <vt:lpstr>Слайд 2</vt:lpstr>
      <vt:lpstr>Слайд 3</vt:lpstr>
      <vt:lpstr>Слайд 4</vt:lpstr>
      <vt:lpstr>Слайд 5</vt:lpstr>
      <vt:lpstr>Слайд 6</vt:lpstr>
      <vt:lpstr>Слайд 7</vt:lpstr>
      <vt:lpstr>Работа по учебнику</vt:lpstr>
      <vt:lpstr>Слайд 9</vt:lpstr>
      <vt:lpstr>Слайд 10</vt:lpstr>
      <vt:lpstr>Слайд 11</vt:lpstr>
      <vt:lpstr>Животные Арктики имеют толстый подкожный жировой слой, густой мех или пух. </vt:lpstr>
      <vt:lpstr>Слайд 13</vt:lpstr>
      <vt:lpstr>Слайд 14</vt:lpstr>
      <vt:lpstr>Слайд 15</vt:lpstr>
      <vt:lpstr>Работа по учебнику</vt:lpstr>
      <vt:lpstr>Слайд 17</vt:lpstr>
      <vt:lpstr>Слайд 18</vt:lpstr>
      <vt:lpstr>Слайд 19</vt:lpstr>
      <vt:lpstr>Слайд 20</vt:lpstr>
      <vt:lpstr>Слайд 21</vt:lpstr>
      <vt:lpstr>Слайд 22</vt:lpstr>
      <vt:lpstr>Работа в печатной тетради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Asus</cp:lastModifiedBy>
  <cp:revision>112</cp:revision>
  <dcterms:modified xsi:type="dcterms:W3CDTF">2025-03-08T15:31:34Z</dcterms:modified>
</cp:coreProperties>
</file>