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6" r:id="rId5"/>
    <p:sldId id="268" r:id="rId6"/>
    <p:sldId id="275" r:id="rId7"/>
    <p:sldId id="279" r:id="rId8"/>
    <p:sldId id="280" r:id="rId9"/>
    <p:sldId id="281" r:id="rId10"/>
    <p:sldId id="282" r:id="rId11"/>
    <p:sldId id="27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BC"/>
    <a:srgbClr val="EA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MmkjQ" TargetMode="External"/><Relationship Id="rId2" Type="http://schemas.openxmlformats.org/officeDocument/2006/relationships/hyperlink" Target="https://clck.ru/3Mk8z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CE8E0-97A6-4B5B-A672-CE254AD5A37C}"/>
              </a:ext>
            </a:extLst>
          </p:cNvPr>
          <p:cNvSpPr txBox="1"/>
          <p:nvPr/>
        </p:nvSpPr>
        <p:spPr>
          <a:xfrm>
            <a:off x="971600" y="620688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КЛАСС)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«КУБАНСКИЙ РИС  И САХАРНАЯ СВЕКЛА»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00340-5214-4F3A-920B-B218E1129F2A}"/>
              </a:ext>
            </a:extLst>
          </p:cNvPr>
          <p:cNvSpPr txBox="1"/>
          <p:nvPr/>
        </p:nvSpPr>
        <p:spPr>
          <a:xfrm>
            <a:off x="4210062" y="4365104"/>
            <a:ext cx="45720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математики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1516 г. Москвы </a:t>
            </a:r>
          </a:p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Редникина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2.3.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Сможет ли Николай огородить свое поле проволокой, длина которой 4000 м? </a:t>
            </a:r>
          </a:p>
        </p:txBody>
      </p:sp>
      <p:sp>
        <p:nvSpPr>
          <p:cNvPr id="25602" name="AutoShape 2" descr="Посевы сахарной свеклы в Казахстане вновь сократя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eldala.kz/uploads/all/69/48/3b/69483b33cdfcd74f37033e2990497e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 l="8872" t="28219" r="61285" b="14167"/>
          <a:stretch>
            <a:fillRect/>
          </a:stretch>
        </p:blipFill>
        <p:spPr bwMode="auto">
          <a:xfrm>
            <a:off x="2339752" y="3226763"/>
            <a:ext cx="4302224" cy="2444299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 2.4.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отходам сахарного производства относится свекольный жом, который составляет 80% от полной массы свеклы. Жом используется для кормления крупного рогатого скота, по 40 кг в день на одну голову. У фермера Николая 10 коров. Сколько дней животные будут лакомиться свекольным жомом? </a:t>
            </a:r>
          </a:p>
        </p:txBody>
      </p:sp>
      <p:sp>
        <p:nvSpPr>
          <p:cNvPr id="4099" name="AutoShape 3" descr="Сайт ФГБУ ВНИИЗ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7127" t="23653" r="54027" b="23982"/>
          <a:stretch>
            <a:fillRect/>
          </a:stretch>
        </p:blipFill>
        <p:spPr bwMode="auto">
          <a:xfrm>
            <a:off x="2267744" y="3717032"/>
            <a:ext cx="4320480" cy="2279915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5886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https://clck.ru/3Mk8zq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https://clck.ru/3MmkjQ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 startAt="2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8AF2E-AEDF-400A-96A3-0A7881775E11}"/>
              </a:ext>
            </a:extLst>
          </p:cNvPr>
          <p:cNvSpPr txBox="1"/>
          <p:nvPr/>
        </p:nvSpPr>
        <p:spPr>
          <a:xfrm>
            <a:off x="2286000" y="4766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2A9247-A347-459F-935C-5BDEA37E9FAF}"/>
              </a:ext>
            </a:extLst>
          </p:cNvPr>
          <p:cNvSpPr txBox="1"/>
          <p:nvPr/>
        </p:nvSpPr>
        <p:spPr>
          <a:xfrm>
            <a:off x="611560" y="188640"/>
            <a:ext cx="820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формирование  математической грамотности, обеспечивающую способность формулировать, применять и интерпретировать математику в разнообразных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практических ситуациях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932DC-3229-495C-A06B-93AA8E8C8628}"/>
              </a:ext>
            </a:extLst>
          </p:cNvPr>
          <p:cNvSpPr txBox="1"/>
          <p:nvPr/>
        </p:nvSpPr>
        <p:spPr>
          <a:xfrm>
            <a:off x="287524" y="1844824"/>
            <a:ext cx="8856984" cy="3889398"/>
          </a:xfrm>
          <a:prstGeom prst="rect">
            <a:avLst/>
          </a:prstGeom>
          <a:solidFill>
            <a:srgbClr val="EAEDC5">
              <a:alpha val="72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аспознавать, формулировать и решать проблемы, возникающие в окружающей действительности с помощью математического аппарата школьного курса математики;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ормулировать и записывать результаты решения и давать им интерпретацию в контексте поставленной проблемы;</a:t>
            </a:r>
          </a:p>
          <a:p>
            <a:pPr lvl="0" algn="just">
              <a:lnSpc>
                <a:spcPct val="115000"/>
              </a:lnSpc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социальную компетентность учащихся, используя социальный контекст для постановки и решения различных проблем личностного, общественного, профессионального  и научного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7634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919AD-E34E-4667-BCFC-E4E1C3DB0E5D}"/>
              </a:ext>
            </a:extLst>
          </p:cNvPr>
          <p:cNvSpPr txBox="1"/>
          <p:nvPr/>
        </p:nvSpPr>
        <p:spPr>
          <a:xfrm>
            <a:off x="467544" y="188640"/>
            <a:ext cx="84249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Краснодарском крае и в Адыгее выращивают около 90 % всего российского риса. В основном, это круглый рис, что связано с особенностями климата. Из риса готовят супы, запеканки, каши, пудинги. Рис высаживают на небольших склонах, называемых чеками. Чек, в основном, имеет форму прямоугольника. Вместе с каналами они образуют сложную систему поливного поля.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D28E61-395C-4CAF-8355-0C2E8406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/>
          <a:stretch>
            <a:fillRect/>
          </a:stretch>
        </p:blipFill>
        <p:spPr bwMode="auto">
          <a:xfrm>
            <a:off x="2627784" y="4012872"/>
            <a:ext cx="4104456" cy="2252639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284984"/>
            <a:ext cx="29698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«Кубанский рис»</a:t>
            </a:r>
          </a:p>
        </p:txBody>
      </p:sp>
    </p:spTree>
    <p:extLst>
      <p:ext uri="{BB962C8B-B14F-4D97-AF65-F5344CB8AC3E}">
        <p14:creationId xmlns:p14="http://schemas.microsoft.com/office/powerpoint/2010/main" val="34286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1). У фермера Алексея несколько рисовых полей. Одно из них имеет длину 30 м, а ширину на 18 м меньше.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1.1.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Найдите площадь рисового поля фермера. 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27FF9FA5-EA24-4C70-A0F2-22D96AA8C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4"/>
          <a:stretch/>
        </p:blipFill>
        <p:spPr bwMode="auto">
          <a:xfrm>
            <a:off x="2339752" y="3573016"/>
            <a:ext cx="4574282" cy="249289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4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2.1.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Урожайность риса в 2023 году составила 600 г на один квадратный метр, а в 2024 году составила 800 г на один квадратный метр. На сколько больше килограммов риса собрал фермер со своего поля в 2024 году, чем в 2023 году?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145215E-0F8B-4323-BC39-D81FD11D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/>
          <a:stretch>
            <a:fillRect/>
          </a:stretch>
        </p:blipFill>
        <p:spPr bwMode="auto">
          <a:xfrm>
            <a:off x="2231740" y="3435276"/>
            <a:ext cx="4680520" cy="2805114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3.1.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Фермер получает 700 г бурого риса с одного квадратного метра. При шлифовке из бурого риса получается белый рис, но при этом теряется 20 % массы бурого риса. Сколько килограммов белого риса получит фермер с участка 100      ?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931B32C3-037E-4D35-88CF-FE741217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b="4685"/>
          <a:stretch>
            <a:fillRect/>
          </a:stretch>
        </p:blipFill>
        <p:spPr bwMode="auto">
          <a:xfrm>
            <a:off x="2294980" y="3212976"/>
            <a:ext cx="4554039" cy="258532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12047"/>
              </p:ext>
            </p:extLst>
          </p:nvPr>
        </p:nvGraphicFramePr>
        <p:xfrm>
          <a:off x="3995936" y="2122718"/>
          <a:ext cx="45905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3" imgW="215640" imgH="203040" progId="Equation.3">
                  <p:embed/>
                </p:oleObj>
              </mc:Choice>
              <mc:Fallback>
                <p:oleObj name="Формула" r:id="rId3" imgW="215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122718"/>
                        <a:ext cx="45905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82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Краснодарский край занимает одно из ведущих мест в России по производству сахарной свеклы. В 2025 году площадь посевов сахарной свеклы в Краснодарском крае составила 227,6 тыс. гектаров. На долю региона приходится около 20% общероссийского производства свеклы и 25% производства сахар. Из сахарной свеклы получают сахар, патоку (используется в хлебобулочном производстве) и жом, который идет на корм животным. </a:t>
            </a:r>
            <a:endParaRPr lang="ru-RU" sz="2400" dirty="0"/>
          </a:p>
        </p:txBody>
      </p:sp>
      <p:pic>
        <p:nvPicPr>
          <p:cNvPr id="3074" name="Picture 2" descr="На Кубани началась уборка сахарной свеклы | Вестник Кавказа"/>
          <p:cNvPicPr>
            <a:picLocks noChangeAspect="1" noChangeArrowheads="1"/>
          </p:cNvPicPr>
          <p:nvPr/>
        </p:nvPicPr>
        <p:blipFill>
          <a:blip r:embed="rId2" cstate="print"/>
          <a:srcRect t="20777"/>
          <a:stretch>
            <a:fillRect/>
          </a:stretch>
        </p:blipFill>
        <p:spPr bwMode="auto">
          <a:xfrm>
            <a:off x="2627784" y="3933056"/>
            <a:ext cx="3960440" cy="209089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54314" y="3205138"/>
            <a:ext cx="330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«Сахарная свекла»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2). У фермера Николая площадь поля прямоугольной формы равна 8 га, а длина поля 2 км.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2.1. 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килограммов семян понадобится, чтобы засеять это поле, если на 1      идёт 30 г семян? </a:t>
            </a: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08984"/>
              </p:ext>
            </p:extLst>
          </p:nvPr>
        </p:nvGraphicFramePr>
        <p:xfrm>
          <a:off x="2483768" y="2780928"/>
          <a:ext cx="38192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2" imgW="215640" imgH="203040" progId="Equation.3">
                  <p:embed/>
                </p:oleObj>
              </mc:Choice>
              <mc:Fallback>
                <p:oleObj name="Формула" r:id="rId2" imgW="21564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780928"/>
                        <a:ext cx="38192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3" descr="Семена сахарной свеклы Конкурс F1 (дражированные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Семена сахарной свеклы Конкурс F1 (дражированные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осев сахарной свеклы: агрегаты, технологии, преимущества и недоста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 l="7779" t="37111" r="62547" b="16841"/>
          <a:stretch>
            <a:fillRect/>
          </a:stretch>
        </p:blipFill>
        <p:spPr bwMode="auto">
          <a:xfrm>
            <a:off x="2865688" y="3789040"/>
            <a:ext cx="3632526" cy="1933368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2.2.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1 га этого поля собрали 40ц свеклы. Сколько тонн сахара получится из свеклы, собранной на этом участке, если из 8 т свеклы получается 1 т сахара?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7574" t="31080" r="59089" b="24401"/>
          <a:stretch>
            <a:fillRect/>
          </a:stretch>
        </p:blipFill>
        <p:spPr bwMode="auto">
          <a:xfrm>
            <a:off x="2267744" y="3496910"/>
            <a:ext cx="4104456" cy="241292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544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Кубань –  житница России</dc:title>
  <dc:creator>Редникина Э.В.</dc:creator>
  <cp:lastModifiedBy>Пользователь</cp:lastModifiedBy>
  <cp:revision>72</cp:revision>
  <dcterms:created xsi:type="dcterms:W3CDTF">2025-06-23T09:16:55Z</dcterms:created>
  <dcterms:modified xsi:type="dcterms:W3CDTF">2025-06-25T19:49:15Z</dcterms:modified>
</cp:coreProperties>
</file>