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64" r:id="rId3"/>
    <p:sldId id="257" r:id="rId4"/>
    <p:sldId id="289" r:id="rId5"/>
    <p:sldId id="290" r:id="rId6"/>
    <p:sldId id="259" r:id="rId7"/>
    <p:sldId id="262" r:id="rId8"/>
    <p:sldId id="261" r:id="rId9"/>
    <p:sldId id="263" r:id="rId10"/>
    <p:sldId id="279" r:id="rId11"/>
    <p:sldId id="280" r:id="rId12"/>
    <p:sldId id="281" r:id="rId13"/>
    <p:sldId id="282" r:id="rId14"/>
    <p:sldId id="291" r:id="rId15"/>
    <p:sldId id="292" r:id="rId16"/>
    <p:sldId id="293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6" r:id="rId26"/>
    <p:sldId id="287" r:id="rId27"/>
    <p:sldId id="288" r:id="rId28"/>
    <p:sldId id="268" r:id="rId29"/>
    <p:sldId id="26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AFB11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2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hyperlink" Target="http://www.photo-sturm.ru/pics/photobank/public/406/6/127/big_preview/3/1347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4;&#1086;&#1089;&#1087;&#1080;&#1090;&#1072;&#1085;&#1080;&#1077;%201,2%20&#1082;&#1083;&#1072;&#1089;&#1089;\8%20%20&#1084;&#1072;&#1088;&#1090;&#1072;\8%20&#1084;&#1072;&#1088;&#1090;&#1072;\8%20&#1084;&#1072;&#1088;&#1090;&#1072;%202%20&#1082;&#1083;&#1072;&#1089;&#1089;\pril2.mp3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HO_OX_1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8" y="0"/>
            <a:ext cx="9144001" cy="709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56589" y="540726"/>
            <a:ext cx="7857471" cy="73866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Демьянцева</a:t>
            </a:r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А.В.</a:t>
            </a:r>
          </a:p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Учитель начальных классов МАОУ «Гимназия №30»</a:t>
            </a:r>
          </a:p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Внеклассное мероприятие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«Вот такие наши мамы»</a:t>
            </a:r>
          </a:p>
          <a:p>
            <a:pPr algn="ctr"/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935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 descr="1 (40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16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62525"/>
            <a:ext cx="22860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10751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599928" cy="4929198"/>
          </a:xfrm>
          <a:prstGeom prst="rect">
            <a:avLst/>
          </a:prstGeom>
          <a:noFill/>
        </p:spPr>
      </p:pic>
      <p:pic>
        <p:nvPicPr>
          <p:cNvPr id="7" name="Picture 4" descr="C:\Users\владелец\Pictures\Анимашки\babochki-i-cvetochki\бабочки и цветочки\f4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5212617"/>
            <a:ext cx="1142976" cy="164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Рисунок 4" descr="Serengeti National Park, Tanzania - 1600x1200 - 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 descr="16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62525"/>
            <a:ext cx="22860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3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4380" y="0"/>
            <a:ext cx="5029978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владелец\Pictures\Анимашки\babochki-i-cvetochki\бабочки и цветочки\f4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5212617"/>
            <a:ext cx="1142976" cy="164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Рисунок 4" descr="Обои - красный цветок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Роз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86256"/>
            <a:ext cx="3479419" cy="2571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5" descr="Ребенок на руках у матери.">
            <a:hlinkClick r:id="rId4" tooltip="Ребенок на руках у матери.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442994" cy="42862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Обои - цветы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Роз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4006716"/>
            <a:ext cx="3857620" cy="28512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 descr="soap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5294681" cy="6858000"/>
          </a:xfrm>
          <a:prstGeom prst="rect">
            <a:avLst/>
          </a:prstGeom>
          <a:noFill/>
        </p:spPr>
      </p:pic>
      <p:pic>
        <p:nvPicPr>
          <p:cNvPr id="6" name="Picture 4" descr="C:\Users\владелец\Pictures\Анимашки\babochki-i-cvetochki\бабочки и цветочки\f4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12617"/>
            <a:ext cx="1142976" cy="164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 descr="1 (40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16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62525"/>
            <a:ext cx="22860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special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023"/>
            <a:ext cx="3786182" cy="4969589"/>
          </a:xfrm>
          <a:prstGeom prst="rect">
            <a:avLst/>
          </a:prstGeom>
          <a:noFill/>
        </p:spPr>
      </p:pic>
      <p:pic>
        <p:nvPicPr>
          <p:cNvPr id="7" name="Picture 4" descr="C:\Users\владелец\Pictures\Анимашки\babochki-i-cvetochki\бабочки и цветочки\f4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5212617"/>
            <a:ext cx="1142976" cy="164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Рисунок 4" descr="Serengeti National Park, Tanzania - 1600x1200 - 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 descr="16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62525"/>
            <a:ext cx="22860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lllife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0"/>
            <a:ext cx="5294313" cy="6858000"/>
          </a:xfrm>
          <a:prstGeom prst="rect">
            <a:avLst/>
          </a:prstGeom>
          <a:noFill/>
        </p:spPr>
      </p:pic>
      <p:pic>
        <p:nvPicPr>
          <p:cNvPr id="6" name="Picture 4" descr="C:\Users\владелец\Pictures\Анимашки\babochki-i-cvetochki\бабочки и цветочки\f4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5212617"/>
            <a:ext cx="1142976" cy="164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Рисунок 4" descr="Обои - красный цветок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Роз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29132"/>
            <a:ext cx="3286116" cy="24288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 descr="открыт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5448312" cy="4720736"/>
          </a:xfrm>
          <a:prstGeom prst="rect">
            <a:avLst/>
          </a:prstGeom>
          <a:noFill/>
          <a:ln/>
        </p:spPr>
      </p:pic>
      <p:pic>
        <p:nvPicPr>
          <p:cNvPr id="7" name="Picture 4" descr="C:\Users\владелец\Pictures\Анимашки\babochki-i-cvetochki\бабочки и цветочки\f4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5212617"/>
            <a:ext cx="1142976" cy="164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цветок улыбается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3116"/>
            <a:ext cx="3571900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G:\36 ФОНОВ для ПРЕЗЕНТАЦИЙ ЛОГОПЕДА\93da0695e2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 rot="1995010">
            <a:off x="4430907" y="-110579"/>
            <a:ext cx="1357312" cy="3278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 rot="3960295">
            <a:off x="5595330" y="1004763"/>
            <a:ext cx="1357313" cy="327818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 rot="6609570">
            <a:off x="5594472" y="2706123"/>
            <a:ext cx="1357313" cy="327818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 rot="10527386">
            <a:off x="3913893" y="3531202"/>
            <a:ext cx="1357313" cy="32781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 rot="19723602">
            <a:off x="2538198" y="114144"/>
            <a:ext cx="1357312" cy="3278188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 rot="13410376">
            <a:off x="2210037" y="3310174"/>
            <a:ext cx="1357313" cy="322648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 rot="16200000">
            <a:off x="1434622" y="1708594"/>
            <a:ext cx="1357313" cy="322648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357554" y="2428868"/>
            <a:ext cx="1785938" cy="17859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Picture 10" descr="Переносчик хорошего настроения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0"/>
            <a:ext cx="28575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цветок улыбается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357430"/>
            <a:ext cx="207170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C:\Users\владелец\Pictures\Анимашки\babochki-i-cvetochki\бабочки и цветочки\384441cbb34ed1a33f60a9a9982b490c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00664"/>
            <a:ext cx="2071670" cy="165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Users\владелец\Pictures\Анимашки\babochki-i-cvetochki\бабочки и цветочки\f4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00636"/>
            <a:ext cx="1142976" cy="164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6525"/>
            <a:ext cx="9324975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5572140"/>
            <a:ext cx="6357982" cy="12858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C:\Users\владелец\Pictures\Анимашки\babochki-i-cvetochki\бабочки и цветочки\384441cbb34ed1a33f60a9a9982b490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5200664"/>
            <a:ext cx="2071670" cy="165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4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950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596" y="5500702"/>
            <a:ext cx="6072262" cy="135729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C:\Users\владелец\Pictures\Анимашки\babochki-i-cvetochki\бабочки и цветочки\384441cbb34ed1a33f60a9a9982b490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5372115"/>
            <a:ext cx="1857356" cy="148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HO_OX_1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6565"/>
            <a:ext cx="9144001" cy="709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43268" y="1285860"/>
            <a:ext cx="7857471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Сегодня мамин праздник,</a:t>
            </a:r>
          </a:p>
          <a:p>
            <a:pPr algn="ctr"/>
            <a:r>
              <a:rPr lang="ru-RU" sz="8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сегодня Женский день.</a:t>
            </a:r>
            <a:endParaRPr lang="ru-RU" sz="8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7" descr="C:\Users\владелец\Pictures\Анимашки\koshechki\кошечки\cat4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5394325"/>
            <a:ext cx="17526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4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950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5429264"/>
            <a:ext cx="6072262" cy="14287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C:\Users\владелец\Pictures\Анимашки\babochki-i-cvetochki\бабочки и цветочки\384441cbb34ed1a33f60a9a9982b490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5200664"/>
            <a:ext cx="2071670" cy="165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4" name="Picture 4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950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5429264"/>
            <a:ext cx="6072262" cy="14287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C:\Users\владелец\Pictures\Анимашки\babochki-i-cvetochki\бабочки и цветочки\384441cbb34ed1a33f60a9a9982b490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5200664"/>
            <a:ext cx="2071670" cy="165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8" name="Picture 4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950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5429264"/>
            <a:ext cx="6072262" cy="14287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C:\Users\владелец\Pictures\Анимашки\babochki-i-cvetochki\бабочки и цветочки\384441cbb34ed1a33f60a9a9982b490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5200664"/>
            <a:ext cx="2071670" cy="165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2" name="Picture 4" descr="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950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5429264"/>
            <a:ext cx="6072262" cy="14287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C:\Users\владелец\Pictures\Анимашки\babochki-i-cvetochki\бабочки и цветочки\384441cbb34ed1a33f60a9a9982b490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5200664"/>
            <a:ext cx="2071670" cy="165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6" name="Picture 4" descr="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975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5429264"/>
            <a:ext cx="8358214" cy="14287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C:\Users\владелец\Pictures\Анимашки\babochki-i-cvetochki\бабочки и цветочки\384441cbb34ed1a33f60a9a9982b490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5200664"/>
            <a:ext cx="2071670" cy="165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Обои - цветы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Роз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4429132"/>
            <a:ext cx="3286116" cy="24288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 descr="momshands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857884" cy="7038882"/>
          </a:xfrm>
          <a:prstGeom prst="rect">
            <a:avLst/>
          </a:prstGeom>
          <a:noFill/>
        </p:spPr>
      </p:pic>
      <p:pic>
        <p:nvPicPr>
          <p:cNvPr id="6" name="Picture 4" descr="C:\Users\владелец\Pictures\Анимашки\babochki-i-cvetochki\бабочки и цветочки\f4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29264"/>
            <a:ext cx="1142976" cy="164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владелец\Desktop\День мам газета\den_mam_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479632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5500702"/>
            <a:ext cx="621676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С Днём 8 Марта</a:t>
            </a:r>
            <a:endParaRPr lang="ru-RU" sz="66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6" name="Picture 7" descr="C:\Users\владелец\Pictures\Анимашки\koshechki\кошечки\cat4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5394325"/>
            <a:ext cx="17526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ril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286644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numSld="28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владелец\Pictures\7822012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13"/>
            <a:ext cx="9144000" cy="705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122151539360420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6034087"/>
          </a:xfrm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Мамочка, милая, нежная, славная,</a:t>
            </a:r>
            <a:b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Добрая, умная и лучезарная,</a:t>
            </a:r>
            <a:b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ладонях я счастье тебе подарю.</a:t>
            </a:r>
            <a:b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все я тебе говорю.</a:t>
            </a:r>
            <a:b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Живи, улыбайся невзгодам-годам,</a:t>
            </a:r>
            <a:b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Заботы разделим с тобой пополам.</a:t>
            </a:r>
            <a:b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Забудь о болезнях, о тревогах забудь,</a:t>
            </a:r>
            <a:b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Любовью осветим твой жизненный путь.</a:t>
            </a:r>
            <a:r>
              <a:rPr lang="ru-RU" sz="3200" dirty="0" smtClean="0"/>
              <a:t> </a:t>
            </a:r>
          </a:p>
        </p:txBody>
      </p:sp>
      <p:pic>
        <p:nvPicPr>
          <p:cNvPr id="4" name="Picture 7" descr="C:\Users\владелец\Pictures\Анимашки\babochki-i-cvetochki\бабочки и цветочки\a544da788834815195df6f4bed5649d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55319">
            <a:off x="7084221" y="599444"/>
            <a:ext cx="16383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владелец\Pictures\Анимашки\babochki-i-cvetochki\бабочки и цветочки\14c7f58b5d6aa67c34404a95162d812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84137">
            <a:off x="481999" y="610260"/>
            <a:ext cx="127317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2" name="Picture 4" descr="P53008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WordArt 5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-214346" y="0"/>
            <a:ext cx="10930014" cy="6399196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2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solidFill>
                  <a:srgbClr val="EAFB11"/>
                </a:solidFill>
                <a:latin typeface="Arial"/>
                <a:cs typeface="Arial"/>
              </a:rPr>
              <a:t>Поздравляем </a:t>
            </a:r>
          </a:p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solidFill>
                  <a:srgbClr val="EAFB11"/>
                </a:solidFill>
                <a:latin typeface="Arial"/>
                <a:cs typeface="Arial"/>
              </a:rPr>
              <a:t>с праздником</a:t>
            </a:r>
            <a:endParaRPr lang="ru-RU" sz="3600" kern="10" dirty="0">
              <a:ln w="9525">
                <a:round/>
                <a:headEnd/>
                <a:tailEnd/>
              </a:ln>
              <a:solidFill>
                <a:srgbClr val="EAFB11"/>
              </a:solidFill>
              <a:latin typeface="Arial"/>
              <a:cs typeface="Arial"/>
            </a:endParaRPr>
          </a:p>
        </p:txBody>
      </p:sp>
      <p:pic>
        <p:nvPicPr>
          <p:cNvPr id="7" name="Picture 5" descr="солнце_пульсирующе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428652"/>
            <a:ext cx="2805112" cy="230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владелец\Pictures\Анимашки\koshechki\кошечки\cat4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5394325"/>
            <a:ext cx="17526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Рисунок 4" descr="Водопад (7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Рисунок 6" descr="вес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214282" y="-642966"/>
            <a:ext cx="8929718" cy="78581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07"/>
              </a:avLst>
            </a:prstTxWarp>
          </a:bodyPr>
          <a:lstStyle/>
          <a:p>
            <a:pPr algn="ctr" rtl="0"/>
            <a:endParaRPr lang="ru-RU" sz="2800" b="1" kern="10" spc="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  <a:p>
            <a:pPr algn="ctr" rtl="0"/>
            <a:r>
              <a:rPr lang="ru-RU" sz="2800" b="1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Поздравляем наших  </a:t>
            </a:r>
          </a:p>
          <a:p>
            <a:pPr algn="ctr" rtl="0"/>
            <a:r>
              <a:rPr lang="ru-RU" sz="2800" b="1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бабушек, мам, </a:t>
            </a:r>
          </a:p>
          <a:p>
            <a:pPr algn="ctr" rtl="0"/>
            <a:r>
              <a:rPr lang="ru-RU" sz="2800" b="1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сестёр, подруг,</a:t>
            </a:r>
          </a:p>
          <a:p>
            <a:pPr algn="ctr" rtl="0"/>
            <a:r>
              <a:rPr lang="ru-RU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одноклассниц </a:t>
            </a:r>
          </a:p>
          <a:p>
            <a:pPr algn="ctr" rtl="0"/>
            <a:r>
              <a:rPr lang="ru-RU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С Днём 8 МАРТРА.</a:t>
            </a:r>
          </a:p>
          <a:p>
            <a:pPr algn="ctr" rtl="0"/>
            <a:endParaRPr lang="ru-RU" sz="2800" b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7" descr="C:\Users\владелец\Pictures\Анимашки\koshechki\кошечки\cat4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5394325"/>
            <a:ext cx="17526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122151539360420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28625" y="357188"/>
            <a:ext cx="8291513" cy="6034087"/>
          </a:xfrm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ru-RU" i="1" dirty="0" smtClean="0">
                <a:solidFill>
                  <a:srgbClr val="66FFFF"/>
                </a:solidFill>
              </a:rPr>
              <a:t>-Материнская забота в огне не горит и в воде не тонет.</a:t>
            </a:r>
            <a:br>
              <a:rPr lang="ru-RU" i="1" dirty="0" smtClean="0">
                <a:solidFill>
                  <a:srgbClr val="66FFFF"/>
                </a:solidFill>
              </a:rPr>
            </a:br>
            <a:r>
              <a:rPr lang="ru-RU" i="1" dirty="0" smtClean="0">
                <a:solidFill>
                  <a:srgbClr val="66FFFF"/>
                </a:solidFill>
              </a:rPr>
              <a:t>-Материнский гнев что весенний снег: и много выпадет, да скоро растает.</a:t>
            </a:r>
            <a:br>
              <a:rPr lang="ru-RU" i="1" dirty="0" smtClean="0">
                <a:solidFill>
                  <a:srgbClr val="66FFFF"/>
                </a:solidFill>
              </a:rPr>
            </a:br>
            <a:r>
              <a:rPr lang="ru-RU" i="1" dirty="0" smtClean="0">
                <a:solidFill>
                  <a:srgbClr val="66FFFF"/>
                </a:solidFill>
              </a:rPr>
              <a:t>-Мать кормит детей, как земля людей.</a:t>
            </a:r>
          </a:p>
        </p:txBody>
      </p:sp>
      <p:pic>
        <p:nvPicPr>
          <p:cNvPr id="4" name="Picture 7" descr="C:\Users\владелец\Pictures\Анимашки\babochki-i-cvetochki\бабочки и цветочки\a544da788834815195df6f4bed5649d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55319">
            <a:off x="7084221" y="1956766"/>
            <a:ext cx="16383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владелец\Pictures\Анимашки\babochki-i-cvetochki\бабочки и цветочки\14c7f58b5d6aa67c34404a95162d812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84137">
            <a:off x="482000" y="253094"/>
            <a:ext cx="127317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122151539360420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28625" y="357188"/>
            <a:ext cx="8291513" cy="6034087"/>
          </a:xfrm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ru-RU" i="1" dirty="0" smtClean="0">
                <a:solidFill>
                  <a:srgbClr val="66FFFF"/>
                </a:solidFill>
              </a:rPr>
              <a:t>-Нет милее дружка , чем родимая матушка.</a:t>
            </a:r>
            <a:br>
              <a:rPr lang="ru-RU" i="1" dirty="0" smtClean="0">
                <a:solidFill>
                  <a:srgbClr val="66FFFF"/>
                </a:solidFill>
              </a:rPr>
            </a:br>
            <a:r>
              <a:rPr lang="ru-RU" i="1" dirty="0" smtClean="0">
                <a:solidFill>
                  <a:srgbClr val="66FFFF"/>
                </a:solidFill>
              </a:rPr>
              <a:t>-При солнышке тепло , при матери добро.</a:t>
            </a:r>
            <a:br>
              <a:rPr lang="ru-RU" i="1" dirty="0" smtClean="0">
                <a:solidFill>
                  <a:srgbClr val="66FFFF"/>
                </a:solidFill>
              </a:rPr>
            </a:br>
            <a:endParaRPr lang="ru-RU" i="1" dirty="0" smtClean="0">
              <a:solidFill>
                <a:srgbClr val="66FFFF"/>
              </a:solidFill>
            </a:endParaRPr>
          </a:p>
        </p:txBody>
      </p:sp>
      <p:pic>
        <p:nvPicPr>
          <p:cNvPr id="4" name="Picture 7" descr="C:\Users\владелец\Pictures\Анимашки\babochki-i-cvetochki\бабочки и цветочки\a544da788834815195df6f4bed5649d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55319">
            <a:off x="7012782" y="2028204"/>
            <a:ext cx="16383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владелец\Pictures\Анимашки\babochki-i-cvetochki\бабочки и цветочки\14c7f58b5d6aa67c34404a95162d812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84137">
            <a:off x="767752" y="824573"/>
            <a:ext cx="127317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 descr="1 (40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16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62525"/>
            <a:ext cx="22860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Admin\Рабочий стол\Деньматери\дм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000662" cy="50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владелец\Pictures\Анимашки\babochki-i-cvetochki\бабочки и цветочки\f4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5212617"/>
            <a:ext cx="1142976" cy="164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Рисунок 4" descr="Serengeti National Park, Tanzania - 1600x1200 - 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 descr="16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62525"/>
            <a:ext cx="22860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Documents and Settings\Admin\Рабочий стол\Деньматери\дм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4214810" cy="504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владелец\Pictures\Анимашки\babochki-i-cvetochki\бабочки и цветочки\f4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5212617"/>
            <a:ext cx="1142976" cy="164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Рисунок 4" descr="Обои - красный цветок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Роз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29132"/>
            <a:ext cx="3286116" cy="24288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2" descr="C:\Documents and Settings\Admin\Рабочий стол\Деньматери\в великобритании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6645029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владелец\Pictures\Анимашки\babochki-i-cvetochki\бабочки и цветочки\f4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5212617"/>
            <a:ext cx="1142976" cy="164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Обои - цветы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Роз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4429132"/>
            <a:ext cx="3286116" cy="24288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2" descr="C:\Documents and Settings\Admin\Рабочий стол\Деньматери\день матери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5929322" cy="741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владелец\Pictures\Анимашки\babochki-i-cvetochki\бабочки и цветочки\f4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572140"/>
            <a:ext cx="1142976" cy="164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81</Words>
  <Application>Microsoft Office PowerPoint</Application>
  <PresentationFormat>Экран (4:3)</PresentationFormat>
  <Paragraphs>18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-Материнская забота в огне не горит и в воде не тонет. -Материнский гнев что весенний снег: и много выпадет, да скоро растает. -Мать кормит детей, как земля людей.</vt:lpstr>
      <vt:lpstr>-Нет милее дружка , чем родимая матушка. -При солнышке тепло , при матери добро.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Мамочка, милая, нежная, славная, Добрая, умная и лучезарная, В ладонях я счастье тебе подарю. Спасибо за все я тебе говорю. Живи, улыбайся невзгодам-годам, Заботы разделим с тобой пополам. Забудь о болезнях, о тревогах забудь, Любовью осветим твой жизненный путь.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24</cp:revision>
  <dcterms:modified xsi:type="dcterms:W3CDTF">2025-06-24T04:01:10Z</dcterms:modified>
</cp:coreProperties>
</file>