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6BC"/>
    <a:srgbClr val="EA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3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MmkjQ" TargetMode="External"/><Relationship Id="rId2" Type="http://schemas.openxmlformats.org/officeDocument/2006/relationships/hyperlink" Target="https://clck.ru/3Mk8z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0CE8E0-97A6-4B5B-A672-CE254AD5A37C}"/>
              </a:ext>
            </a:extLst>
          </p:cNvPr>
          <p:cNvSpPr txBox="1"/>
          <p:nvPr/>
        </p:nvSpPr>
        <p:spPr>
          <a:xfrm>
            <a:off x="1835696" y="908720"/>
            <a:ext cx="466036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КЛАСС)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000" b="1" dirty="0">
                <a:ln/>
                <a:latin typeface="Times New Roman" pitchFamily="18" charset="0"/>
                <a:cs typeface="Times New Roman" pitchFamily="18" charset="0"/>
              </a:rPr>
              <a:t>КУБАНЬ – ЖИТНИЦА РОССИИ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00340-5214-4F3A-920B-B218E1129F2A}"/>
              </a:ext>
            </a:extLst>
          </p:cNvPr>
          <p:cNvSpPr txBox="1"/>
          <p:nvPr/>
        </p:nvSpPr>
        <p:spPr>
          <a:xfrm>
            <a:off x="4210062" y="4365104"/>
            <a:ext cx="45720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математики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1516 г. Москвы </a:t>
            </a:r>
          </a:p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Редникина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Эльвира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учебный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Вопрос 2.2.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Сколько тонн муки ежедневно необходимо, чтобы обеспечить хлебом 57000 жителей района, если в среднем одному человеку требуется 0,45 кг муки в день? </a:t>
            </a:r>
          </a:p>
        </p:txBody>
      </p:sp>
      <p:sp>
        <p:nvSpPr>
          <p:cNvPr id="22530" name="AutoShape 2" descr="Мука пшеничная первого сорта из Шугуровского зерна, пакет 5 кг – купить за  670 ₽ | Интернет-магазин Поварёшка-Домов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39547" t="25215" r="43368" b="28957"/>
          <a:stretch>
            <a:fillRect/>
          </a:stretch>
        </p:blipFill>
        <p:spPr bwMode="auto">
          <a:xfrm>
            <a:off x="2771800" y="3429000"/>
            <a:ext cx="3440730" cy="2637893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Вопрос 2.3.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Хватит ли сданной районом на мельницу пшеницы для того, чтобы в магазинах района в течение недели был свежий хлеб, и его было достаточно для всех жителей района? </a:t>
            </a:r>
          </a:p>
        </p:txBody>
      </p:sp>
      <p:sp>
        <p:nvSpPr>
          <p:cNvPr id="24578" name="AutoShape 2" descr="Рисовые поля Кубани | Agroda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agroday.ru/media/xvn/sized-uploads/4dfd64018c190ef10aa196cd3b02c46b-320x2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Скачать картинки Мука и хлеб, стоковые фото Мука и хлеб в хорошем качестве 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65839"/>
            <a:ext cx="4075334" cy="2677657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5886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https://clck.ru/3Mk8zq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https://clck.ru/3MmkjQ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 startAt="2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8AF2E-AEDF-400A-96A3-0A7881775E11}"/>
              </a:ext>
            </a:extLst>
          </p:cNvPr>
          <p:cNvSpPr txBox="1"/>
          <p:nvPr/>
        </p:nvSpPr>
        <p:spPr>
          <a:xfrm>
            <a:off x="2286000" y="4766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2A9247-A347-459F-935C-5BDEA37E9FAF}"/>
              </a:ext>
            </a:extLst>
          </p:cNvPr>
          <p:cNvSpPr txBox="1"/>
          <p:nvPr/>
        </p:nvSpPr>
        <p:spPr>
          <a:xfrm>
            <a:off x="611560" y="188640"/>
            <a:ext cx="8208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формирование  математической грамотности, обеспечивающую способность формулировать, применять и интерпретировать математику в разнообразных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практических ситуациях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932DC-3229-495C-A06B-93AA8E8C8628}"/>
              </a:ext>
            </a:extLst>
          </p:cNvPr>
          <p:cNvSpPr txBox="1"/>
          <p:nvPr/>
        </p:nvSpPr>
        <p:spPr>
          <a:xfrm>
            <a:off x="287524" y="1844824"/>
            <a:ext cx="8856984" cy="3889398"/>
          </a:xfrm>
          <a:prstGeom prst="rect">
            <a:avLst/>
          </a:prstGeom>
          <a:solidFill>
            <a:srgbClr val="EAEDC5">
              <a:alpha val="72000"/>
            </a:srgb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аспознавать, формулировать и решать проблемы, возникающие в окружающей действительности с помощью математического аппарата школьного курса математики;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ормулировать и записывать результаты решения и давать им интерпретацию в контексте поставленной проблемы;</a:t>
            </a:r>
          </a:p>
          <a:p>
            <a:pPr lvl="0" algn="just">
              <a:lnSpc>
                <a:spcPct val="115000"/>
              </a:lnSpc>
            </a:pP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азвивать социальную компетентность учащихся, используя социальный контекст для постановки и решения различных проблем личностного, общественного, профессионального  и научного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76341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Нынешняя уборка озимых неординарна. Выяснили, почему - Краснодарские  извест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В Краснодарском крае приступили к уборке пшен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6216"/>
            <a:ext cx="9144000" cy="48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20394" y="332656"/>
            <a:ext cx="4703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«Озимая пшеница»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88640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напрасно народ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давних пор и поныне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Хлеб насущный зовет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Самой первой святыней.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Золотые слова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Забывать мы не вправе: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«Хлеб всему голова!»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В поле, в доме, в державе!</a:t>
            </a:r>
          </a:p>
        </p:txBody>
      </p:sp>
      <p:pic>
        <p:nvPicPr>
          <p:cNvPr id="4098" name="Picture 2" descr="Тальцы» — архитектурно-этнографический музей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95736" y="3622373"/>
            <a:ext cx="4572508" cy="2551569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764704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Кубань исторически является зерновым регионом.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Краснодарский край с его глубоким черноземом – основной поставщик зерновых культур: пшеницы, ржи, ячменя, овса, риса, кукурузы. </a:t>
            </a:r>
          </a:p>
        </p:txBody>
      </p:sp>
      <p:sp>
        <p:nvSpPr>
          <p:cNvPr id="19460" name="AutoShape 4" descr="Колос Куб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Колос Куб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Колос Куб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Колос Куб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2" cstate="print"/>
          <a:srcRect l="39918" t="21944" r="43037" b="28363"/>
          <a:stretch>
            <a:fillRect/>
          </a:stretch>
        </p:blipFill>
        <p:spPr bwMode="auto">
          <a:xfrm>
            <a:off x="2339752" y="2924944"/>
            <a:ext cx="4160462" cy="2880320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ХЛЕБ — ВСЕМУ ГОЛОВА – Кутбили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4520272" cy="3008037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Плодородные и щедрые земли Кубани кормят всю Россию. 	Ежегодно отсюда экспортируется миллионы тонн зерна, чтобы у граждан страны на столах каждый день был свежий хлеб.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Кубань называют житницей России, потому что каждая десятая буханка хлеба в стране выпекается из кубанской пшеницы.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Весь год трудятся хлеборобы, заботясь о будущем урожае и людях России.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1). За один рабочий день во время уборочной комбайнёр должен убрать озимую пшеницу с поля площадью 15 га.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 га собирается примерно 1,5 т пшеницы, 1 тонна пшеницы стоит в среднем 6000 руб.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Вопрос 1.1.  </a:t>
            </a: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центнеров озимой пшеницы уберет комбайнер за день со всего поля? </a:t>
            </a:r>
          </a:p>
        </p:txBody>
      </p:sp>
      <p:pic>
        <p:nvPicPr>
          <p:cNvPr id="21506" name="Picture 2" descr="Рекордный урожай Кубани» в блоге «Агропром и пищевая промышленность» -  Сделано у н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104710" cy="2728766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B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1.2.</a:t>
            </a: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Сколько денег получит фермер при продаже озимой пшеницы, если общая площадь его полей равна 120 га? </a:t>
            </a:r>
          </a:p>
        </p:txBody>
      </p:sp>
      <p:pic>
        <p:nvPicPr>
          <p:cNvPr id="23554" name="Picture 2" descr="Пшеничные поля: примеры фотограф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464496" cy="2788593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DC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2). Хозяйства района сдали на мельницу 290 тонн зерна. Выход муки при размоле пшеницы составляет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всего зерна.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Вопрос 2.1.</a:t>
            </a: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центнеров муки из этого количества пшеницы получит район?</a:t>
            </a:r>
          </a:p>
        </p:txBody>
      </p:sp>
      <p:sp>
        <p:nvSpPr>
          <p:cNvPr id="20482" name="AutoShape 2" descr="Органическая мука, зерно, закваски, крупы | Интернет-магазин  Поварёшка-Домов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Органическая мука, зерно, закваски, крупы | Интернет-магазин  Поварёшка-Домов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Органическая мука, зерно, закваски, крупы | Интернет-магазин  Поварёшка-Домов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l="41582" t="21769" r="44855" b="44956"/>
          <a:stretch/>
        </p:blipFill>
        <p:spPr bwMode="auto">
          <a:xfrm>
            <a:off x="2699792" y="3573016"/>
            <a:ext cx="3672408" cy="2681441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446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Кубань –  житница России</dc:title>
  <dc:creator>Редникина Э.В.</dc:creator>
  <cp:lastModifiedBy>Пользователь</cp:lastModifiedBy>
  <cp:revision>49</cp:revision>
  <dcterms:created xsi:type="dcterms:W3CDTF">2025-06-23T09:16:55Z</dcterms:created>
  <dcterms:modified xsi:type="dcterms:W3CDTF">2025-06-24T20:21:09Z</dcterms:modified>
</cp:coreProperties>
</file>