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4" r:id="rId2"/>
    <p:sldId id="286" r:id="rId3"/>
    <p:sldId id="289" r:id="rId4"/>
    <p:sldId id="290" r:id="rId5"/>
    <p:sldId id="291" r:id="rId6"/>
    <p:sldId id="298" r:id="rId7"/>
    <p:sldId id="292" r:id="rId8"/>
    <p:sldId id="294" r:id="rId9"/>
    <p:sldId id="293" r:id="rId10"/>
    <p:sldId id="299" r:id="rId11"/>
    <p:sldId id="29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D7252-EEB2-418A-90FB-58FD1AAE6BF4}" v="97" dt="2025-04-07T08:08:32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стов Михаил Алексеевич" userId="88f49344-b59e-4601-a02c-b36e31182eab" providerId="ADAL" clId="{316D7252-EEB2-418A-90FB-58FD1AAE6BF4}"/>
    <pc:docChg chg="undo custSel addSld delSld modSld sldOrd">
      <pc:chgData name="Пестов Михаил Алексеевич" userId="88f49344-b59e-4601-a02c-b36e31182eab" providerId="ADAL" clId="{316D7252-EEB2-418A-90FB-58FD1AAE6BF4}" dt="2025-04-07T08:08:32.857" v="1554" actId="1076"/>
      <pc:docMkLst>
        <pc:docMk/>
      </pc:docMkLst>
      <pc:sldChg chg="addSp delSp modSp mod">
        <pc:chgData name="Пестов Михаил Алексеевич" userId="88f49344-b59e-4601-a02c-b36e31182eab" providerId="ADAL" clId="{316D7252-EEB2-418A-90FB-58FD1AAE6BF4}" dt="2025-04-06T20:23:30.357" v="1548"/>
        <pc:sldMkLst>
          <pc:docMk/>
          <pc:sldMk cId="1783026226" sldId="274"/>
        </pc:sldMkLst>
        <pc:spChg chg="add del mod">
          <ac:chgData name="Пестов Михаил Алексеевич" userId="88f49344-b59e-4601-a02c-b36e31182eab" providerId="ADAL" clId="{316D7252-EEB2-418A-90FB-58FD1AAE6BF4}" dt="2025-04-01T19:26:16.583" v="50" actId="478"/>
          <ac:spMkLst>
            <pc:docMk/>
            <pc:sldMk cId="1783026226" sldId="274"/>
            <ac:spMk id="3" creationId="{0ED088B0-A544-A457-1FFE-D72C1EFCA09E}"/>
          </ac:spMkLst>
        </pc:spChg>
        <pc:spChg chg="del">
          <ac:chgData name="Пестов Михаил Алексеевич" userId="88f49344-b59e-4601-a02c-b36e31182eab" providerId="ADAL" clId="{316D7252-EEB2-418A-90FB-58FD1AAE6BF4}" dt="2025-04-01T19:26:12.931" v="49" actId="478"/>
          <ac:spMkLst>
            <pc:docMk/>
            <pc:sldMk cId="1783026226" sldId="274"/>
            <ac:spMk id="6" creationId="{92C42188-C429-4B18-B2A9-4BC59B2C7798}"/>
          </ac:spMkLst>
        </pc:spChg>
        <pc:picChg chg="add mod modCrop">
          <ac:chgData name="Пестов Михаил Алексеевич" userId="88f49344-b59e-4601-a02c-b36e31182eab" providerId="ADAL" clId="{316D7252-EEB2-418A-90FB-58FD1AAE6BF4}" dt="2025-04-06T20:22:24.269" v="1543" actId="1038"/>
          <ac:picMkLst>
            <pc:docMk/>
            <pc:sldMk cId="1783026226" sldId="274"/>
            <ac:picMk id="2" creationId="{D7DE81AB-3114-FC2D-D7BC-872CFA2AAF42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6T20:23:30.357" v="1548"/>
          <ac:picMkLst>
            <pc:docMk/>
            <pc:sldMk cId="1783026226" sldId="274"/>
            <ac:picMk id="4" creationId="{85F4A002-E0BD-38C0-144F-2FBA8A58B52F}"/>
          </ac:picMkLst>
        </pc:picChg>
        <pc:picChg chg="mod ord modCrop">
          <ac:chgData name="Пестов Михаил Алексеевич" userId="88f49344-b59e-4601-a02c-b36e31182eab" providerId="ADAL" clId="{316D7252-EEB2-418A-90FB-58FD1AAE6BF4}" dt="2025-04-06T20:22:04.934" v="1538" actId="1038"/>
          <ac:picMkLst>
            <pc:docMk/>
            <pc:sldMk cId="1783026226" sldId="274"/>
            <ac:picMk id="10" creationId="{06874AC2-54A5-4520-A61B-94F694B19ACC}"/>
          </ac:picMkLst>
        </pc:picChg>
        <pc:picChg chg="del mod">
          <ac:chgData name="Пестов Михаил Алексеевич" userId="88f49344-b59e-4601-a02c-b36e31182eab" providerId="ADAL" clId="{316D7252-EEB2-418A-90FB-58FD1AAE6BF4}" dt="2025-04-01T19:29:01.532" v="76" actId="478"/>
          <ac:picMkLst>
            <pc:docMk/>
            <pc:sldMk cId="1783026226" sldId="274"/>
            <ac:picMk id="11" creationId="{9F95CBCA-F37A-4BAA-8A9B-35865BB32675}"/>
          </ac:picMkLst>
        </pc:picChg>
        <pc:picChg chg="mod">
          <ac:chgData name="Пестов Михаил Алексеевич" userId="88f49344-b59e-4601-a02c-b36e31182eab" providerId="ADAL" clId="{316D7252-EEB2-418A-90FB-58FD1AAE6BF4}" dt="2025-04-01T19:27:07.452" v="71" actId="1076"/>
          <ac:picMkLst>
            <pc:docMk/>
            <pc:sldMk cId="1783026226" sldId="274"/>
            <ac:picMk id="1026" creationId="{4EBAA65A-75BE-44CE-8658-1C967084FB76}"/>
          </ac:picMkLst>
        </pc:picChg>
        <pc:picChg chg="mod">
          <ac:chgData name="Пестов Михаил Алексеевич" userId="88f49344-b59e-4601-a02c-b36e31182eab" providerId="ADAL" clId="{316D7252-EEB2-418A-90FB-58FD1AAE6BF4}" dt="2025-04-01T19:29:28.353" v="82" actId="1076"/>
          <ac:picMkLst>
            <pc:docMk/>
            <pc:sldMk cId="1783026226" sldId="274"/>
            <ac:picMk id="1028" creationId="{9B9A82F1-E6A6-4678-A51C-5774A406C3C2}"/>
          </ac:picMkLst>
        </pc:picChg>
        <pc:picChg chg="del mod">
          <ac:chgData name="Пестов Михаил Алексеевич" userId="88f49344-b59e-4601-a02c-b36e31182eab" providerId="ADAL" clId="{316D7252-EEB2-418A-90FB-58FD1AAE6BF4}" dt="2025-04-01T19:29:33.280" v="83" actId="478"/>
          <ac:picMkLst>
            <pc:docMk/>
            <pc:sldMk cId="1783026226" sldId="274"/>
            <ac:picMk id="1030" creationId="{FBCDB5DA-7885-4D4A-977C-E9E58BCB6AE3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1T19:29:24.392" v="81" actId="1076"/>
          <ac:picMkLst>
            <pc:docMk/>
            <pc:sldMk cId="1783026226" sldId="274"/>
            <ac:picMk id="2050" creationId="{2EABE922-41A1-0A45-E576-EC4B65F82CFC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1T19:30:47.346" v="90" actId="732"/>
          <ac:picMkLst>
            <pc:docMk/>
            <pc:sldMk cId="1783026226" sldId="274"/>
            <ac:picMk id="2052" creationId="{55354D83-55EA-8EA1-5528-26067735057D}"/>
          </ac:picMkLst>
        </pc:picChg>
      </pc:sldChg>
      <pc:sldChg chg="modSp mod">
        <pc:chgData name="Пестов Михаил Алексеевич" userId="88f49344-b59e-4601-a02c-b36e31182eab" providerId="ADAL" clId="{316D7252-EEB2-418A-90FB-58FD1AAE6BF4}" dt="2025-04-01T19:33:09.071" v="107" actId="404"/>
        <pc:sldMkLst>
          <pc:docMk/>
          <pc:sldMk cId="2363428334" sldId="284"/>
        </pc:sldMkLst>
        <pc:spChg chg="mod">
          <ac:chgData name="Пестов Михаил Алексеевич" userId="88f49344-b59e-4601-a02c-b36e31182eab" providerId="ADAL" clId="{316D7252-EEB2-418A-90FB-58FD1AAE6BF4}" dt="2025-04-01T19:33:09.071" v="107" actId="404"/>
          <ac:spMkLst>
            <pc:docMk/>
            <pc:sldMk cId="2363428334" sldId="284"/>
            <ac:spMk id="2" creationId="{EA8A7059-411A-4AEE-B7E4-9525E7FC4CB6}"/>
          </ac:spMkLst>
        </pc:spChg>
      </pc:sldChg>
      <pc:sldChg chg="addSp delSp modSp mod modAnim">
        <pc:chgData name="Пестов Михаил Алексеевич" userId="88f49344-b59e-4601-a02c-b36e31182eab" providerId="ADAL" clId="{316D7252-EEB2-418A-90FB-58FD1AAE6BF4}" dt="2025-04-02T20:46:04.484" v="805"/>
        <pc:sldMkLst>
          <pc:docMk/>
          <pc:sldMk cId="1445258849" sldId="285"/>
        </pc:sldMkLst>
        <pc:spChg chg="del">
          <ac:chgData name="Пестов Михаил Алексеевич" userId="88f49344-b59e-4601-a02c-b36e31182eab" providerId="ADAL" clId="{316D7252-EEB2-418A-90FB-58FD1AAE6BF4}" dt="2025-04-01T19:33:31.098" v="108" actId="478"/>
          <ac:spMkLst>
            <pc:docMk/>
            <pc:sldMk cId="1445258849" sldId="285"/>
            <ac:spMk id="2" creationId="{64FB22B6-58FE-4B01-8490-C85D02DE85BD}"/>
          </ac:spMkLst>
        </pc:spChg>
        <pc:spChg chg="add del mod">
          <ac:chgData name="Пестов Михаил Алексеевич" userId="88f49344-b59e-4601-a02c-b36e31182eab" providerId="ADAL" clId="{316D7252-EEB2-418A-90FB-58FD1AAE6BF4}" dt="2025-04-01T19:34:29.275" v="109" actId="478"/>
          <ac:spMkLst>
            <pc:docMk/>
            <pc:sldMk cId="1445258849" sldId="285"/>
            <ac:spMk id="4" creationId="{26E6FE16-86EB-A5FB-5D69-7C333F793E53}"/>
          </ac:spMkLst>
        </pc:spChg>
        <pc:picChg chg="add mod">
          <ac:chgData name="Пестов Михаил Алексеевич" userId="88f49344-b59e-4601-a02c-b36e31182eab" providerId="ADAL" clId="{316D7252-EEB2-418A-90FB-58FD1AAE6BF4}" dt="2025-04-02T20:45:19.772" v="804"/>
          <ac:picMkLst>
            <pc:docMk/>
            <pc:sldMk cId="1445258849" sldId="285"/>
            <ac:picMk id="2" creationId="{3FD435A8-5046-14F1-88A7-7B32E4E313C7}"/>
          </ac:picMkLst>
        </pc:picChg>
      </pc:sldChg>
      <pc:sldChg chg="addSp delSp modSp mod">
        <pc:chgData name="Пестов Михаил Алексеевич" userId="88f49344-b59e-4601-a02c-b36e31182eab" providerId="ADAL" clId="{316D7252-EEB2-418A-90FB-58FD1AAE6BF4}" dt="2025-04-01T19:47:41.597" v="254"/>
        <pc:sldMkLst>
          <pc:docMk/>
          <pc:sldMk cId="3351849545" sldId="286"/>
        </pc:sldMkLst>
        <pc:spChg chg="mod">
          <ac:chgData name="Пестов Михаил Алексеевич" userId="88f49344-b59e-4601-a02c-b36e31182eab" providerId="ADAL" clId="{316D7252-EEB2-418A-90FB-58FD1AAE6BF4}" dt="2025-04-01T19:45:32.515" v="246" actId="20577"/>
          <ac:spMkLst>
            <pc:docMk/>
            <pc:sldMk cId="3351849545" sldId="286"/>
            <ac:spMk id="2" creationId="{9224E5C5-69AD-4A57-8251-F154499F8C8B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1T19:45:22.025" v="238" actId="1076"/>
          <ac:spMkLst>
            <pc:docMk/>
            <pc:sldMk cId="3351849545" sldId="286"/>
            <ac:spMk id="5" creationId="{2BC38B8A-BA1A-5CCA-391F-C3966A1B024F}"/>
          </ac:spMkLst>
        </pc:spChg>
        <pc:picChg chg="del">
          <ac:chgData name="Пестов Михаил Алексеевич" userId="88f49344-b59e-4601-a02c-b36e31182eab" providerId="ADAL" clId="{316D7252-EEB2-418A-90FB-58FD1AAE6BF4}" dt="2025-04-01T19:44:55.868" v="226" actId="478"/>
          <ac:picMkLst>
            <pc:docMk/>
            <pc:sldMk cId="3351849545" sldId="286"/>
            <ac:picMk id="4" creationId="{F7463E62-386B-4B9A-A5CA-DC03520035C2}"/>
          </ac:picMkLst>
        </pc:picChg>
        <pc:picChg chg="del">
          <ac:chgData name="Пестов Михаил Алексеевич" userId="88f49344-b59e-4601-a02c-b36e31182eab" providerId="ADAL" clId="{316D7252-EEB2-418A-90FB-58FD1AAE6BF4}" dt="2025-04-01T19:44:34.152" v="138" actId="478"/>
          <ac:picMkLst>
            <pc:docMk/>
            <pc:sldMk cId="3351849545" sldId="286"/>
            <ac:picMk id="7" creationId="{64A35565-DED2-4FE0-BC1E-ACDD1474C21C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1T19:47:41.597" v="254"/>
          <ac:picMkLst>
            <pc:docMk/>
            <pc:sldMk cId="3351849545" sldId="286"/>
            <ac:picMk id="3074" creationId="{93CA220E-BB30-EAF1-0039-5E770DD63B86}"/>
          </ac:picMkLst>
        </pc:picChg>
      </pc:sldChg>
      <pc:sldChg chg="addSp delSp modSp new mod">
        <pc:chgData name="Пестов Михаил Алексеевич" userId="88f49344-b59e-4601-a02c-b36e31182eab" providerId="ADAL" clId="{316D7252-EEB2-418A-90FB-58FD1AAE6BF4}" dt="2025-04-07T08:08:32.857" v="1554" actId="1076"/>
        <pc:sldMkLst>
          <pc:docMk/>
          <pc:sldMk cId="2064579605" sldId="289"/>
        </pc:sldMkLst>
        <pc:spChg chg="mod">
          <ac:chgData name="Пестов Михаил Алексеевич" userId="88f49344-b59e-4601-a02c-b36e31182eab" providerId="ADAL" clId="{316D7252-EEB2-418A-90FB-58FD1AAE6BF4}" dt="2025-04-01T19:48:35.379" v="327" actId="113"/>
          <ac:spMkLst>
            <pc:docMk/>
            <pc:sldMk cId="2064579605" sldId="289"/>
            <ac:spMk id="2" creationId="{9AC0E49F-DD77-E4D2-4679-31C5FAABABF1}"/>
          </ac:spMkLst>
        </pc:spChg>
        <pc:spChg chg="mod">
          <ac:chgData name="Пестов Михаил Алексеевич" userId="88f49344-b59e-4601-a02c-b36e31182eab" providerId="ADAL" clId="{316D7252-EEB2-418A-90FB-58FD1AAE6BF4}" dt="2025-04-01T19:51:40.936" v="588" actId="6549"/>
          <ac:spMkLst>
            <pc:docMk/>
            <pc:sldMk cId="2064579605" sldId="289"/>
            <ac:spMk id="3" creationId="{0A4126BA-3BB5-114E-F938-3B751A7E0FE6}"/>
          </ac:spMkLst>
        </pc:spChg>
        <pc:picChg chg="add del mod">
          <ac:chgData name="Пестов Михаил Алексеевич" userId="88f49344-b59e-4601-a02c-b36e31182eab" providerId="ADAL" clId="{316D7252-EEB2-418A-90FB-58FD1AAE6BF4}" dt="2025-04-07T07:56:49.691" v="1549" actId="478"/>
          <ac:picMkLst>
            <pc:docMk/>
            <pc:sldMk cId="2064579605" sldId="289"/>
            <ac:picMk id="4" creationId="{06FF1122-6181-EBE0-6983-813CD7A88194}"/>
          </ac:picMkLst>
        </pc:picChg>
        <pc:picChg chg="add del mod">
          <ac:chgData name="Пестов Михаил Алексеевич" userId="88f49344-b59e-4601-a02c-b36e31182eab" providerId="ADAL" clId="{316D7252-EEB2-418A-90FB-58FD1AAE6BF4}" dt="2025-04-01T20:01:02.849" v="751"/>
          <ac:picMkLst>
            <pc:docMk/>
            <pc:sldMk cId="2064579605" sldId="289"/>
            <ac:picMk id="5" creationId="{1AE023F3-872F-397B-455B-F372D5006EFE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7T08:08:32.857" v="1554" actId="1076"/>
          <ac:picMkLst>
            <pc:docMk/>
            <pc:sldMk cId="2064579605" sldId="289"/>
            <ac:picMk id="1026" creationId="{33E4A4D2-520D-6230-6BB5-42BFBFCCC54D}"/>
          </ac:picMkLst>
        </pc:picChg>
      </pc:sldChg>
      <pc:sldChg chg="addSp delSp modSp new mod modAnim">
        <pc:chgData name="Пестов Михаил Алексеевич" userId="88f49344-b59e-4601-a02c-b36e31182eab" providerId="ADAL" clId="{316D7252-EEB2-418A-90FB-58FD1AAE6BF4}" dt="2025-04-06T20:21:09.445" v="1530"/>
        <pc:sldMkLst>
          <pc:docMk/>
          <pc:sldMk cId="4279412216" sldId="290"/>
        </pc:sldMkLst>
        <pc:spChg chg="mod">
          <ac:chgData name="Пестов Михаил Алексеевич" userId="88f49344-b59e-4601-a02c-b36e31182eab" providerId="ADAL" clId="{316D7252-EEB2-418A-90FB-58FD1AAE6BF4}" dt="2025-04-01T19:53:11.573" v="735" actId="207"/>
          <ac:spMkLst>
            <pc:docMk/>
            <pc:sldMk cId="4279412216" sldId="290"/>
            <ac:spMk id="2" creationId="{DE154DC2-8DFD-E399-1845-3D76F9CC065E}"/>
          </ac:spMkLst>
        </pc:spChg>
        <pc:spChg chg="del">
          <ac:chgData name="Пестов Михаил Алексеевич" userId="88f49344-b59e-4601-a02c-b36e31182eab" providerId="ADAL" clId="{316D7252-EEB2-418A-90FB-58FD1AAE6BF4}" dt="2025-04-01T19:53:14.941" v="736" actId="478"/>
          <ac:spMkLst>
            <pc:docMk/>
            <pc:sldMk cId="4279412216" sldId="290"/>
            <ac:spMk id="3" creationId="{30237894-A5BE-D4C7-12AF-3287AAEBCD04}"/>
          </ac:spMkLst>
        </pc:spChg>
        <pc:graphicFrameChg chg="add del modGraphic">
          <ac:chgData name="Пестов Михаил Алексеевич" userId="88f49344-b59e-4601-a02c-b36e31182eab" providerId="ADAL" clId="{316D7252-EEB2-418A-90FB-58FD1AAE6BF4}" dt="2025-04-01T21:14:19.883" v="803" actId="478"/>
          <ac:graphicFrameMkLst>
            <pc:docMk/>
            <pc:sldMk cId="4279412216" sldId="290"/>
            <ac:graphicFrameMk id="19" creationId="{FB018680-99CE-42BF-5F2E-0BEDA59435F5}"/>
          </ac:graphicFrameMkLst>
        </pc:graphicFrameChg>
        <pc:picChg chg="add del mod">
          <ac:chgData name="Пестов Михаил Алексеевич" userId="88f49344-b59e-4601-a02c-b36e31182eab" providerId="ADAL" clId="{316D7252-EEB2-418A-90FB-58FD1AAE6BF4}" dt="2025-04-01T20:01:00.186" v="749" actId="21"/>
          <ac:picMkLst>
            <pc:docMk/>
            <pc:sldMk cId="4279412216" sldId="290"/>
            <ac:picMk id="5" creationId="{5DFE22ED-58F8-A89B-36C6-D55E9E0227CD}"/>
          </ac:picMkLst>
        </pc:picChg>
        <pc:picChg chg="add del mod">
          <ac:chgData name="Пестов Михаил Алексеевич" userId="88f49344-b59e-4601-a02c-b36e31182eab" providerId="ADAL" clId="{316D7252-EEB2-418A-90FB-58FD1AAE6BF4}" dt="2025-04-01T21:09:42.507" v="786" actId="478"/>
          <ac:picMkLst>
            <pc:docMk/>
            <pc:sldMk cId="4279412216" sldId="290"/>
            <ac:picMk id="7" creationId="{E29D98E4-DDA4-518A-A561-0B3704D6ED4B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2T22:02:51.186" v="1455"/>
          <ac:picMkLst>
            <pc:docMk/>
            <pc:sldMk cId="4279412216" sldId="290"/>
            <ac:picMk id="9" creationId="{5CC382C6-8D0C-891B-6968-2083A7BF1974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2T22:01:54.432" v="1452"/>
          <ac:picMkLst>
            <pc:docMk/>
            <pc:sldMk cId="4279412216" sldId="290"/>
            <ac:picMk id="11" creationId="{BE21536B-A447-18AB-6613-E5325E2B8F60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2T22:03:16.117" v="1456"/>
          <ac:picMkLst>
            <pc:docMk/>
            <pc:sldMk cId="4279412216" sldId="290"/>
            <ac:picMk id="13" creationId="{EE0B7B7A-C00D-D443-A893-0F5632476FAC}"/>
          </ac:picMkLst>
        </pc:picChg>
        <pc:picChg chg="add mod">
          <ac:chgData name="Пестов Михаил Алексеевич" userId="88f49344-b59e-4601-a02c-b36e31182eab" providerId="ADAL" clId="{316D7252-EEB2-418A-90FB-58FD1AAE6BF4}" dt="2025-04-06T20:21:09.445" v="1530"/>
          <ac:picMkLst>
            <pc:docMk/>
            <pc:sldMk cId="4279412216" sldId="290"/>
            <ac:picMk id="15" creationId="{35B7A35E-C58D-7521-D551-033941E0296D}"/>
          </ac:picMkLst>
        </pc:picChg>
        <pc:picChg chg="add mod ord">
          <ac:chgData name="Пестов Михаил Алексеевич" userId="88f49344-b59e-4601-a02c-b36e31182eab" providerId="ADAL" clId="{316D7252-EEB2-418A-90FB-58FD1AAE6BF4}" dt="2025-04-02T22:03:31.928" v="1457"/>
          <ac:picMkLst>
            <pc:docMk/>
            <pc:sldMk cId="4279412216" sldId="290"/>
            <ac:picMk id="17" creationId="{3C21DBE0-718D-4ED1-AA1A-99825EFD9978}"/>
          </ac:picMkLst>
        </pc:picChg>
        <pc:picChg chg="add del mod">
          <ac:chgData name="Пестов Михаил Алексеевич" userId="88f49344-b59e-4601-a02c-b36e31182eab" providerId="ADAL" clId="{316D7252-EEB2-418A-90FB-58FD1AAE6BF4}" dt="2025-04-01T19:57:24.341" v="742" actId="478"/>
          <ac:picMkLst>
            <pc:docMk/>
            <pc:sldMk cId="4279412216" sldId="290"/>
            <ac:picMk id="4098" creationId="{DFEEA2ED-4BE3-3B9D-B67B-00E6C48F5C2B}"/>
          </ac:picMkLst>
        </pc:picChg>
      </pc:sldChg>
      <pc:sldChg chg="addSp modSp new mod">
        <pc:chgData name="Пестов Михаил Алексеевич" userId="88f49344-b59e-4601-a02c-b36e31182eab" providerId="ADAL" clId="{316D7252-EEB2-418A-90FB-58FD1AAE6BF4}" dt="2025-04-02T22:06:09.156" v="1471" actId="14100"/>
        <pc:sldMkLst>
          <pc:docMk/>
          <pc:sldMk cId="1137673935" sldId="291"/>
        </pc:sldMkLst>
        <pc:spChg chg="mod">
          <ac:chgData name="Пестов Михаил Алексеевич" userId="88f49344-b59e-4601-a02c-b36e31182eab" providerId="ADAL" clId="{316D7252-EEB2-418A-90FB-58FD1AAE6BF4}" dt="2025-04-02T21:01:22.747" v="820" actId="122"/>
          <ac:spMkLst>
            <pc:docMk/>
            <pc:sldMk cId="1137673935" sldId="291"/>
            <ac:spMk id="2" creationId="{194367C2-AAE5-5A5A-9850-AAE6F04E5A2C}"/>
          </ac:spMkLst>
        </pc:spChg>
        <pc:spChg chg="mod">
          <ac:chgData name="Пестов Михаил Алексеевич" userId="88f49344-b59e-4601-a02c-b36e31182eab" providerId="ADAL" clId="{316D7252-EEB2-418A-90FB-58FD1AAE6BF4}" dt="2025-04-02T21:02:40.743" v="842" actId="1076"/>
          <ac:spMkLst>
            <pc:docMk/>
            <pc:sldMk cId="1137673935" sldId="291"/>
            <ac:spMk id="3" creationId="{A49D83EE-5D8D-5AB3-7E98-D1E7CC784BC1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2T22:06:09.156" v="1471" actId="14100"/>
          <ac:spMkLst>
            <pc:docMk/>
            <pc:sldMk cId="1137673935" sldId="291"/>
            <ac:spMk id="4" creationId="{C62AD052-5F78-E977-76C6-4AD32231E3CB}"/>
          </ac:spMkLst>
        </pc:spChg>
      </pc:sldChg>
      <pc:sldChg chg="addSp modSp new mod">
        <pc:chgData name="Пестов Михаил Алексеевич" userId="88f49344-b59e-4601-a02c-b36e31182eab" providerId="ADAL" clId="{316D7252-EEB2-418A-90FB-58FD1AAE6BF4}" dt="2025-04-02T21:26:54.793" v="1090" actId="122"/>
        <pc:sldMkLst>
          <pc:docMk/>
          <pc:sldMk cId="748534018" sldId="292"/>
        </pc:sldMkLst>
        <pc:spChg chg="mod">
          <ac:chgData name="Пестов Михаил Алексеевич" userId="88f49344-b59e-4601-a02c-b36e31182eab" providerId="ADAL" clId="{316D7252-EEB2-418A-90FB-58FD1AAE6BF4}" dt="2025-04-02T21:09:22.711" v="982" actId="1076"/>
          <ac:spMkLst>
            <pc:docMk/>
            <pc:sldMk cId="748534018" sldId="292"/>
            <ac:spMk id="2" creationId="{20DA5DDE-F567-7FBA-C3D9-351031AD01B9}"/>
          </ac:spMkLst>
        </pc:spChg>
        <pc:spChg chg="mod">
          <ac:chgData name="Пестов Михаил Алексеевич" userId="88f49344-b59e-4601-a02c-b36e31182eab" providerId="ADAL" clId="{316D7252-EEB2-418A-90FB-58FD1AAE6BF4}" dt="2025-04-02T21:13:08.579" v="1045" actId="20577"/>
          <ac:spMkLst>
            <pc:docMk/>
            <pc:sldMk cId="748534018" sldId="292"/>
            <ac:spMk id="3" creationId="{B090A81E-61BE-5470-7DA3-F572CAD83E50}"/>
          </ac:spMkLst>
        </pc:spChg>
        <pc:graphicFrameChg chg="add mod modGraphic">
          <ac:chgData name="Пестов Михаил Алексеевич" userId="88f49344-b59e-4601-a02c-b36e31182eab" providerId="ADAL" clId="{316D7252-EEB2-418A-90FB-58FD1AAE6BF4}" dt="2025-04-02T21:26:54.793" v="1090" actId="122"/>
          <ac:graphicFrameMkLst>
            <pc:docMk/>
            <pc:sldMk cId="748534018" sldId="292"/>
            <ac:graphicFrameMk id="4" creationId="{B4A9E483-D804-7F91-F5CA-41BB41F59E80}"/>
          </ac:graphicFrameMkLst>
        </pc:graphicFrameChg>
      </pc:sldChg>
      <pc:sldChg chg="addSp modSp new mod">
        <pc:chgData name="Пестов Михаил Алексеевич" userId="88f49344-b59e-4601-a02c-b36e31182eab" providerId="ADAL" clId="{316D7252-EEB2-418A-90FB-58FD1AAE6BF4}" dt="2025-04-06T20:17:58.822" v="1501" actId="20577"/>
        <pc:sldMkLst>
          <pc:docMk/>
          <pc:sldMk cId="287881892" sldId="293"/>
        </pc:sldMkLst>
        <pc:spChg chg="mod">
          <ac:chgData name="Пестов Михаил Алексеевич" userId="88f49344-b59e-4601-a02c-b36e31182eab" providerId="ADAL" clId="{316D7252-EEB2-418A-90FB-58FD1AAE6BF4}" dt="2025-04-06T20:17:58.822" v="1501" actId="20577"/>
          <ac:spMkLst>
            <pc:docMk/>
            <pc:sldMk cId="287881892" sldId="293"/>
            <ac:spMk id="2" creationId="{96CD0DD6-8218-30D5-D74B-4FE46C7DFA69}"/>
          </ac:spMkLst>
        </pc:spChg>
        <pc:spChg chg="mod">
          <ac:chgData name="Пестов Михаил Алексеевич" userId="88f49344-b59e-4601-a02c-b36e31182eab" providerId="ADAL" clId="{316D7252-EEB2-418A-90FB-58FD1AAE6BF4}" dt="2025-04-02T21:37:12.059" v="1392" actId="1076"/>
          <ac:spMkLst>
            <pc:docMk/>
            <pc:sldMk cId="287881892" sldId="293"/>
            <ac:spMk id="3" creationId="{093F47FE-02B2-F155-C298-C70136F961FB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2T22:05:51.226" v="1466" actId="1076"/>
          <ac:spMkLst>
            <pc:docMk/>
            <pc:sldMk cId="287881892" sldId="293"/>
            <ac:spMk id="4" creationId="{0E652498-5AC2-320C-A8A5-9533535DC183}"/>
          </ac:spMkLst>
        </pc:spChg>
      </pc:sldChg>
      <pc:sldChg chg="addSp delSp modSp add mod">
        <pc:chgData name="Пестов Михаил Алексеевич" userId="88f49344-b59e-4601-a02c-b36e31182eab" providerId="ADAL" clId="{316D7252-EEB2-418A-90FB-58FD1AAE6BF4}" dt="2025-04-02T22:05:57.340" v="1469" actId="1076"/>
        <pc:sldMkLst>
          <pc:docMk/>
          <pc:sldMk cId="3257260892" sldId="294"/>
        </pc:sldMkLst>
        <pc:spChg chg="del">
          <ac:chgData name="Пестов Михаил Алексеевич" userId="88f49344-b59e-4601-a02c-b36e31182eab" providerId="ADAL" clId="{316D7252-EEB2-418A-90FB-58FD1AAE6BF4}" dt="2025-04-02T21:27:23.787" v="1092" actId="478"/>
          <ac:spMkLst>
            <pc:docMk/>
            <pc:sldMk cId="3257260892" sldId="294"/>
            <ac:spMk id="2" creationId="{20DA5DDE-F567-7FBA-C3D9-351031AD01B9}"/>
          </ac:spMkLst>
        </pc:spChg>
        <pc:spChg chg="mod">
          <ac:chgData name="Пестов Михаил Алексеевич" userId="88f49344-b59e-4601-a02c-b36e31182eab" providerId="ADAL" clId="{316D7252-EEB2-418A-90FB-58FD1AAE6BF4}" dt="2025-04-02T22:04:27.416" v="1461" actId="14100"/>
          <ac:spMkLst>
            <pc:docMk/>
            <pc:sldMk cId="3257260892" sldId="294"/>
            <ac:spMk id="3" creationId="{B090A81E-61BE-5470-7DA3-F572CAD83E50}"/>
          </ac:spMkLst>
        </pc:spChg>
        <pc:spChg chg="add del mod">
          <ac:chgData name="Пестов Михаил Алексеевич" userId="88f49344-b59e-4601-a02c-b36e31182eab" providerId="ADAL" clId="{316D7252-EEB2-418A-90FB-58FD1AAE6BF4}" dt="2025-04-02T21:27:26.290" v="1093" actId="478"/>
          <ac:spMkLst>
            <pc:docMk/>
            <pc:sldMk cId="3257260892" sldId="294"/>
            <ac:spMk id="6" creationId="{AD05187E-BE21-5967-18AF-04BB4E94C722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2T22:05:57.340" v="1469" actId="1076"/>
          <ac:spMkLst>
            <pc:docMk/>
            <pc:sldMk cId="3257260892" sldId="294"/>
            <ac:spMk id="7" creationId="{88FD3A4E-816D-E9A4-4A21-A4729182D20D}"/>
          </ac:spMkLst>
        </pc:spChg>
        <pc:graphicFrameChg chg="mod">
          <ac:chgData name="Пестов Михаил Алексеевич" userId="88f49344-b59e-4601-a02c-b36e31182eab" providerId="ADAL" clId="{316D7252-EEB2-418A-90FB-58FD1AAE6BF4}" dt="2025-04-02T21:34:38.147" v="1348" actId="1076"/>
          <ac:graphicFrameMkLst>
            <pc:docMk/>
            <pc:sldMk cId="3257260892" sldId="294"/>
            <ac:graphicFrameMk id="4" creationId="{B4A9E483-D804-7F91-F5CA-41BB41F59E80}"/>
          </ac:graphicFrameMkLst>
        </pc:graphicFrameChg>
      </pc:sldChg>
      <pc:sldChg chg="addSp delSp modSp new mod ord setBg modAnim">
        <pc:chgData name="Пестов Михаил Алексеевич" userId="88f49344-b59e-4601-a02c-b36e31182eab" providerId="ADAL" clId="{316D7252-EEB2-418A-90FB-58FD1AAE6BF4}" dt="2025-04-02T22:02:33.744" v="1454"/>
        <pc:sldMkLst>
          <pc:docMk/>
          <pc:sldMk cId="1715797524" sldId="295"/>
        </pc:sldMkLst>
        <pc:spChg chg="del">
          <ac:chgData name="Пестов Михаил Алексеевич" userId="88f49344-b59e-4601-a02c-b36e31182eab" providerId="ADAL" clId="{316D7252-EEB2-418A-90FB-58FD1AAE6BF4}" dt="2025-04-02T21:54:10.723" v="1397" actId="26606"/>
          <ac:spMkLst>
            <pc:docMk/>
            <pc:sldMk cId="1715797524" sldId="295"/>
            <ac:spMk id="2" creationId="{8712FF73-5B1A-42F7-11A0-38DFBDA10A72}"/>
          </ac:spMkLst>
        </pc:spChg>
        <pc:spChg chg="del">
          <ac:chgData name="Пестов Михаил Алексеевич" userId="88f49344-b59e-4601-a02c-b36e31182eab" providerId="ADAL" clId="{316D7252-EEB2-418A-90FB-58FD1AAE6BF4}" dt="2025-04-02T21:54:06.264" v="1395"/>
          <ac:spMkLst>
            <pc:docMk/>
            <pc:sldMk cId="1715797524" sldId="295"/>
            <ac:spMk id="3" creationId="{F0C996FE-4D34-2DE2-34A7-1FA8BB7E4750}"/>
          </ac:spMkLst>
        </pc:spChg>
        <pc:spChg chg="add">
          <ac:chgData name="Пестов Михаил Алексеевич" userId="88f49344-b59e-4601-a02c-b36e31182eab" providerId="ADAL" clId="{316D7252-EEB2-418A-90FB-58FD1AAE6BF4}" dt="2025-04-02T21:54:10.723" v="1397" actId="26606"/>
          <ac:spMkLst>
            <pc:docMk/>
            <pc:sldMk cId="1715797524" sldId="295"/>
            <ac:spMk id="9" creationId="{D036D0D5-3AA0-47FD-A83C-7A06CA2EEE1A}"/>
          </ac:spMkLst>
        </pc:spChg>
        <pc:picChg chg="add mod">
          <ac:chgData name="Пестов Михаил Алексеевич" userId="88f49344-b59e-4601-a02c-b36e31182eab" providerId="ADAL" clId="{316D7252-EEB2-418A-90FB-58FD1AAE6BF4}" dt="2025-04-02T21:54:22.600" v="1400" actId="1076"/>
          <ac:picMkLst>
            <pc:docMk/>
            <pc:sldMk cId="1715797524" sldId="295"/>
            <ac:picMk id="4" creationId="{1A56021E-7B3B-1291-96CE-C52F598245C5}"/>
          </ac:picMkLst>
        </pc:picChg>
      </pc:sldChg>
      <pc:sldChg chg="addSp modSp new mod">
        <pc:chgData name="Пестов Михаил Алексеевич" userId="88f49344-b59e-4601-a02c-b36e31182eab" providerId="ADAL" clId="{316D7252-EEB2-418A-90FB-58FD1AAE6BF4}" dt="2025-04-02T22:00:46.197" v="1451" actId="1076"/>
        <pc:sldMkLst>
          <pc:docMk/>
          <pc:sldMk cId="2390450645" sldId="297"/>
        </pc:sldMkLst>
        <pc:spChg chg="mod">
          <ac:chgData name="Пестов Михаил Алексеевич" userId="88f49344-b59e-4601-a02c-b36e31182eab" providerId="ADAL" clId="{316D7252-EEB2-418A-90FB-58FD1AAE6BF4}" dt="2025-04-02T21:59:27.517" v="1444" actId="207"/>
          <ac:spMkLst>
            <pc:docMk/>
            <pc:sldMk cId="2390450645" sldId="297"/>
            <ac:spMk id="2" creationId="{DD4A5E5B-09B8-C148-7829-45A78F4FBDF0}"/>
          </ac:spMkLst>
        </pc:spChg>
        <pc:spChg chg="mod">
          <ac:chgData name="Пестов Михаил Алексеевич" userId="88f49344-b59e-4601-a02c-b36e31182eab" providerId="ADAL" clId="{316D7252-EEB2-418A-90FB-58FD1AAE6BF4}" dt="2025-04-02T21:59:37.036" v="1446" actId="14100"/>
          <ac:spMkLst>
            <pc:docMk/>
            <pc:sldMk cId="2390450645" sldId="297"/>
            <ac:spMk id="3" creationId="{97695EDA-696A-6F4B-BBA7-023DF96EF741}"/>
          </ac:spMkLst>
        </pc:spChg>
        <pc:picChg chg="add mod">
          <ac:chgData name="Пестов Михаил Алексеевич" userId="88f49344-b59e-4601-a02c-b36e31182eab" providerId="ADAL" clId="{316D7252-EEB2-418A-90FB-58FD1AAE6BF4}" dt="2025-04-02T22:00:46.197" v="1451" actId="1076"/>
          <ac:picMkLst>
            <pc:docMk/>
            <pc:sldMk cId="2390450645" sldId="297"/>
            <ac:picMk id="4" creationId="{A50F47E7-071B-9F57-81A3-E80510EB0E54}"/>
          </ac:picMkLst>
        </pc:picChg>
      </pc:sldChg>
      <pc:sldChg chg="addSp delSp modSp new mod">
        <pc:chgData name="Пестов Михаил Алексеевич" userId="88f49344-b59e-4601-a02c-b36e31182eab" providerId="ADAL" clId="{316D7252-EEB2-418A-90FB-58FD1AAE6BF4}" dt="2025-04-03T20:34:07.439" v="1491" actId="20577"/>
        <pc:sldMkLst>
          <pc:docMk/>
          <pc:sldMk cId="400319135" sldId="298"/>
        </pc:sldMkLst>
        <pc:spChg chg="del">
          <ac:chgData name="Пестов Михаил Алексеевич" userId="88f49344-b59e-4601-a02c-b36e31182eab" providerId="ADAL" clId="{316D7252-EEB2-418A-90FB-58FD1AAE6BF4}" dt="2025-04-03T19:47:24.128" v="1474"/>
          <ac:spMkLst>
            <pc:docMk/>
            <pc:sldMk cId="400319135" sldId="298"/>
            <ac:spMk id="3" creationId="{A3562B00-348C-0E5B-3999-FB20831EB960}"/>
          </ac:spMkLst>
        </pc:spChg>
        <pc:spChg chg="add del mod">
          <ac:chgData name="Пестов Михаил Алексеевич" userId="88f49344-b59e-4601-a02c-b36e31182eab" providerId="ADAL" clId="{316D7252-EEB2-418A-90FB-58FD1AAE6BF4}" dt="2025-04-03T19:50:27.762" v="1480" actId="1957"/>
          <ac:spMkLst>
            <pc:docMk/>
            <pc:sldMk cId="400319135" sldId="298"/>
            <ac:spMk id="6" creationId="{D2B2DA03-DC49-66C0-043C-CA2BB79E1898}"/>
          </ac:spMkLst>
        </pc:spChg>
        <pc:spChg chg="add del mod">
          <ac:chgData name="Пестов Михаил Алексеевич" userId="88f49344-b59e-4601-a02c-b36e31182eab" providerId="ADAL" clId="{316D7252-EEB2-418A-90FB-58FD1AAE6BF4}" dt="2025-04-03T20:34:06.315" v="1490"/>
          <ac:spMkLst>
            <pc:docMk/>
            <pc:sldMk cId="400319135" sldId="298"/>
            <ac:spMk id="11" creationId="{FF64D512-11D5-7410-B53D-D4344F65E8E7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3T20:34:07.439" v="1491" actId="20577"/>
          <ac:spMkLst>
            <pc:docMk/>
            <pc:sldMk cId="400319135" sldId="298"/>
            <ac:spMk id="12" creationId="{2B30AAF2-7C5A-F7CB-EC90-6F6E63D3EC8E}"/>
          </ac:spMkLst>
        </pc:spChg>
        <pc:graphicFrameChg chg="add del mod">
          <ac:chgData name="Пестов Михаил Алексеевич" userId="88f49344-b59e-4601-a02c-b36e31182eab" providerId="ADAL" clId="{316D7252-EEB2-418A-90FB-58FD1AAE6BF4}" dt="2025-04-03T19:52:45.117" v="1489" actId="478"/>
          <ac:graphicFrameMkLst>
            <pc:docMk/>
            <pc:sldMk cId="400319135" sldId="298"/>
            <ac:graphicFrameMk id="9" creationId="{DAF11C2A-E029-10A9-31CA-442FA2274682}"/>
          </ac:graphicFrameMkLst>
        </pc:graphicFrameChg>
        <pc:picChg chg="add del mod">
          <ac:chgData name="Пестов Михаил Алексеевич" userId="88f49344-b59e-4601-a02c-b36e31182eab" providerId="ADAL" clId="{316D7252-EEB2-418A-90FB-58FD1AAE6BF4}" dt="2025-04-03T19:48:47.031" v="1478" actId="478"/>
          <ac:picMkLst>
            <pc:docMk/>
            <pc:sldMk cId="400319135" sldId="298"/>
            <ac:picMk id="1025" creationId="{3AA62423-5102-ED4A-6400-C16335C8A4F6}"/>
          </ac:picMkLst>
        </pc:picChg>
      </pc:sldChg>
      <pc:sldChg chg="addSp modSp new mod">
        <pc:chgData name="Пестов Михаил Алексеевич" userId="88f49344-b59e-4601-a02c-b36e31182eab" providerId="ADAL" clId="{316D7252-EEB2-418A-90FB-58FD1AAE6BF4}" dt="2025-04-06T20:20:49.312" v="1529"/>
        <pc:sldMkLst>
          <pc:docMk/>
          <pc:sldMk cId="3776978864" sldId="300"/>
        </pc:sldMkLst>
        <pc:spChg chg="mod">
          <ac:chgData name="Пестов Михаил Алексеевич" userId="88f49344-b59e-4601-a02c-b36e31182eab" providerId="ADAL" clId="{316D7252-EEB2-418A-90FB-58FD1AAE6BF4}" dt="2025-04-06T20:18:58.306" v="1521" actId="1076"/>
          <ac:spMkLst>
            <pc:docMk/>
            <pc:sldMk cId="3776978864" sldId="300"/>
            <ac:spMk id="2" creationId="{FBEBEE63-EE22-7B97-8754-D6E2F58EFF81}"/>
          </ac:spMkLst>
        </pc:spChg>
        <pc:spChg chg="mod">
          <ac:chgData name="Пестов Михаил Алексеевич" userId="88f49344-b59e-4601-a02c-b36e31182eab" providerId="ADAL" clId="{316D7252-EEB2-418A-90FB-58FD1AAE6BF4}" dt="2025-04-06T20:19:30.337" v="1528" actId="1076"/>
          <ac:spMkLst>
            <pc:docMk/>
            <pc:sldMk cId="3776978864" sldId="300"/>
            <ac:spMk id="3" creationId="{148F2E09-2014-F03C-9C93-72706CFB385F}"/>
          </ac:spMkLst>
        </pc:spChg>
        <pc:spChg chg="add mod">
          <ac:chgData name="Пестов Михаил Алексеевич" userId="88f49344-b59e-4601-a02c-b36e31182eab" providerId="ADAL" clId="{316D7252-EEB2-418A-90FB-58FD1AAE6BF4}" dt="2025-04-06T20:20:49.312" v="1529"/>
          <ac:spMkLst>
            <pc:docMk/>
            <pc:sldMk cId="3776978864" sldId="300"/>
            <ac:spMk id="6" creationId="{935B6156-8FA6-8AE8-49BE-59BBE9157A7C}"/>
          </ac:spMkLst>
        </pc:spChg>
        <pc:picChg chg="add mod">
          <ac:chgData name="Пестов Михаил Алексеевич" userId="88f49344-b59e-4601-a02c-b36e31182eab" providerId="ADAL" clId="{316D7252-EEB2-418A-90FB-58FD1AAE6BF4}" dt="2025-04-06T20:19:22.306" v="1527" actId="1076"/>
          <ac:picMkLst>
            <pc:docMk/>
            <pc:sldMk cId="3776978864" sldId="300"/>
            <ac:picMk id="5" creationId="{06E3C449-475C-98B5-8AC9-858E982A0DF0}"/>
          </ac:picMkLst>
        </pc:picChg>
      </pc:sldChg>
    </pc:docChg>
  </pc:docChgLst>
  <pc:docChgLst>
    <pc:chgData name="Пестов Михаил Алексеевич" userId="88f49344-b59e-4601-a02c-b36e31182eab" providerId="ADAL" clId="{A8EFBE7E-4549-4D44-97E7-032B7F99A384}"/>
    <pc:docChg chg="custSel modSld">
      <pc:chgData name="Пестов Михаил Алексеевич" userId="88f49344-b59e-4601-a02c-b36e31182eab" providerId="ADAL" clId="{A8EFBE7E-4549-4D44-97E7-032B7F99A384}" dt="2025-04-03T11:38:44.402" v="21" actId="20577"/>
      <pc:docMkLst>
        <pc:docMk/>
      </pc:docMkLst>
      <pc:sldChg chg="addSp modSp">
        <pc:chgData name="Пестов Михаил Алексеевич" userId="88f49344-b59e-4601-a02c-b36e31182eab" providerId="ADAL" clId="{A8EFBE7E-4549-4D44-97E7-032B7F99A384}" dt="2025-04-03T11:25:57.473" v="1" actId="571"/>
        <pc:sldMkLst>
          <pc:docMk/>
          <pc:sldMk cId="1137673935" sldId="291"/>
        </pc:sldMkLst>
        <pc:spChg chg="add mod">
          <ac:chgData name="Пестов Михаил Алексеевич" userId="88f49344-b59e-4601-a02c-b36e31182eab" providerId="ADAL" clId="{A8EFBE7E-4549-4D44-97E7-032B7F99A384}" dt="2025-04-03T11:25:57.473" v="1" actId="571"/>
          <ac:spMkLst>
            <pc:docMk/>
            <pc:sldMk cId="1137673935" sldId="291"/>
            <ac:spMk id="5" creationId="{12B31200-AF6E-48DA-9EE6-D7FB3FEE62CB}"/>
          </ac:spMkLst>
        </pc:spChg>
      </pc:sldChg>
      <pc:sldChg chg="addSp modSp">
        <pc:chgData name="Пестов Михаил Алексеевич" userId="88f49344-b59e-4601-a02c-b36e31182eab" providerId="ADAL" clId="{A8EFBE7E-4549-4D44-97E7-032B7F99A384}" dt="2025-04-03T11:38:44.402" v="21" actId="20577"/>
        <pc:sldMkLst>
          <pc:docMk/>
          <pc:sldMk cId="2390450645" sldId="297"/>
        </pc:sldMkLst>
        <pc:spChg chg="mod">
          <ac:chgData name="Пестов Михаил Алексеевич" userId="88f49344-b59e-4601-a02c-b36e31182eab" providerId="ADAL" clId="{A8EFBE7E-4549-4D44-97E7-032B7F99A384}" dt="2025-04-03T11:38:28.511" v="15" actId="404"/>
          <ac:spMkLst>
            <pc:docMk/>
            <pc:sldMk cId="2390450645" sldId="297"/>
            <ac:spMk id="3" creationId="{97695EDA-696A-6F4B-BBA7-023DF96EF741}"/>
          </ac:spMkLst>
        </pc:spChg>
        <pc:spChg chg="add mod">
          <ac:chgData name="Пестов Михаил Алексеевич" userId="88f49344-b59e-4601-a02c-b36e31182eab" providerId="ADAL" clId="{A8EFBE7E-4549-4D44-97E7-032B7F99A384}" dt="2025-04-03T11:38:44.402" v="21" actId="20577"/>
          <ac:spMkLst>
            <pc:docMk/>
            <pc:sldMk cId="2390450645" sldId="297"/>
            <ac:spMk id="5" creationId="{CA053E99-5C85-4CF5-8D11-E4E62BF6E1A5}"/>
          </ac:spMkLst>
        </pc:spChg>
        <pc:picChg chg="mod">
          <ac:chgData name="Пестов Михаил Алексеевич" userId="88f49344-b59e-4601-a02c-b36e31182eab" providerId="ADAL" clId="{A8EFBE7E-4549-4D44-97E7-032B7F99A384}" dt="2025-04-03T11:38:02.964" v="4" actId="1076"/>
          <ac:picMkLst>
            <pc:docMk/>
            <pc:sldMk cId="2390450645" sldId="297"/>
            <ac:picMk id="4" creationId="{A50F47E7-071B-9F57-81A3-E80510EB0E54}"/>
          </ac:picMkLst>
        </pc:picChg>
      </pc:sldChg>
    </pc:docChg>
  </pc:docChgLst>
  <pc:docChgLst>
    <pc:chgData name="Михаил Алексеевич Пестов" userId="88f49344-b59e-4601-a02c-b36e31182eab" providerId="ADAL" clId="{EF8B87F1-5955-4571-A8E8-66D1F9B714F7}"/>
    <pc:docChg chg="custSel addSld delSld modSld">
      <pc:chgData name="Михаил Алексеевич Пестов" userId="88f49344-b59e-4601-a02c-b36e31182eab" providerId="ADAL" clId="{EF8B87F1-5955-4571-A8E8-66D1F9B714F7}" dt="2025-04-01T12:23:00.643" v="754" actId="2696"/>
      <pc:docMkLst>
        <pc:docMk/>
      </pc:docMkLst>
      <pc:sldChg chg="addSp delSp modSp delAnim">
        <pc:chgData name="Михаил Алексеевич Пестов" userId="88f49344-b59e-4601-a02c-b36e31182eab" providerId="ADAL" clId="{EF8B87F1-5955-4571-A8E8-66D1F9B714F7}" dt="2025-04-01T12:07:41.541" v="280" actId="207"/>
        <pc:sldMkLst>
          <pc:docMk/>
          <pc:sldMk cId="1783026226" sldId="274"/>
        </pc:sldMkLst>
        <pc:spChg chg="del mod">
          <ac:chgData name="Михаил Алексеевич Пестов" userId="88f49344-b59e-4601-a02c-b36e31182eab" providerId="ADAL" clId="{EF8B87F1-5955-4571-A8E8-66D1F9B714F7}" dt="2025-04-01T12:00:06.973" v="71" actId="478"/>
          <ac:spMkLst>
            <pc:docMk/>
            <pc:sldMk cId="1783026226" sldId="274"/>
            <ac:spMk id="2" creationId="{4C78E3F5-0D40-2B7B-10F7-85780E9E66A3}"/>
          </ac:spMkLst>
        </pc:spChg>
        <pc:spChg chg="del">
          <ac:chgData name="Михаил Алексеевич Пестов" userId="88f49344-b59e-4601-a02c-b36e31182eab" providerId="ADAL" clId="{EF8B87F1-5955-4571-A8E8-66D1F9B714F7}" dt="2025-04-01T11:59:40.148" v="70" actId="478"/>
          <ac:spMkLst>
            <pc:docMk/>
            <pc:sldMk cId="1783026226" sldId="274"/>
            <ac:spMk id="4" creationId="{9EEE4101-FF54-3CCA-D1FD-D0ACEFA05EF8}"/>
          </ac:spMkLst>
        </pc:spChg>
        <pc:spChg chg="add mod">
          <ac:chgData name="Михаил Алексеевич Пестов" userId="88f49344-b59e-4601-a02c-b36e31182eab" providerId="ADAL" clId="{EF8B87F1-5955-4571-A8E8-66D1F9B714F7}" dt="2025-04-01T12:07:41.541" v="280" actId="207"/>
          <ac:spMkLst>
            <pc:docMk/>
            <pc:sldMk cId="1783026226" sldId="274"/>
            <ac:spMk id="6" creationId="{92C42188-C429-4B18-B2A9-4BC59B2C7798}"/>
          </ac:spMkLst>
        </pc:spChg>
        <pc:spChg chg="add mod">
          <ac:chgData name="Михаил Алексеевич Пестов" userId="88f49344-b59e-4601-a02c-b36e31182eab" providerId="ADAL" clId="{EF8B87F1-5955-4571-A8E8-66D1F9B714F7}" dt="2025-04-01T12:00:06.973" v="71" actId="478"/>
          <ac:spMkLst>
            <pc:docMk/>
            <pc:sldMk cId="1783026226" sldId="274"/>
            <ac:spMk id="9" creationId="{0336477F-AF19-41C6-B853-881AF754AE79}"/>
          </ac:spMkLst>
        </pc:spChg>
        <pc:spChg chg="del">
          <ac:chgData name="Михаил Алексеевич Пестов" userId="88f49344-b59e-4601-a02c-b36e31182eab" providerId="ADAL" clId="{EF8B87F1-5955-4571-A8E8-66D1F9B714F7}" dt="2025-04-01T11:59:18.639" v="30" actId="478"/>
          <ac:spMkLst>
            <pc:docMk/>
            <pc:sldMk cId="1783026226" sldId="274"/>
            <ac:spMk id="12" creationId="{C441E47D-001E-8AD7-F940-07BFB596CF33}"/>
          </ac:spMkLst>
        </pc:spChg>
        <pc:picChg chg="del">
          <ac:chgData name="Михаил Алексеевич Пестов" userId="88f49344-b59e-4601-a02c-b36e31182eab" providerId="ADAL" clId="{EF8B87F1-5955-4571-A8E8-66D1F9B714F7}" dt="2025-04-01T11:58:59.886" v="0" actId="478"/>
          <ac:picMkLst>
            <pc:docMk/>
            <pc:sldMk cId="1783026226" sldId="274"/>
            <ac:picMk id="5" creationId="{F709257F-4E92-BC4F-83DB-9B716E0ABBCB}"/>
          </ac:picMkLst>
        </pc:picChg>
        <pc:picChg chg="del">
          <ac:chgData name="Михаил Алексеевич Пестов" userId="88f49344-b59e-4601-a02c-b36e31182eab" providerId="ADAL" clId="{EF8B87F1-5955-4571-A8E8-66D1F9B714F7}" dt="2025-04-01T11:59:18.639" v="30" actId="478"/>
          <ac:picMkLst>
            <pc:docMk/>
            <pc:sldMk cId="1783026226" sldId="274"/>
            <ac:picMk id="8" creationId="{8C0C6406-F5AB-CA80-CC35-ABB64E3E387B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00:11.788" v="73" actId="1076"/>
          <ac:picMkLst>
            <pc:docMk/>
            <pc:sldMk cId="1783026226" sldId="274"/>
            <ac:picMk id="10" creationId="{06874AC2-54A5-4520-A61B-94F694B19ACC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05:07.735" v="90" actId="1076"/>
          <ac:picMkLst>
            <pc:docMk/>
            <pc:sldMk cId="1783026226" sldId="274"/>
            <ac:picMk id="11" creationId="{9F95CBCA-F37A-4BAA-8A9B-35865BB32675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04:45.200" v="83" actId="14100"/>
          <ac:picMkLst>
            <pc:docMk/>
            <pc:sldMk cId="1783026226" sldId="274"/>
            <ac:picMk id="1026" creationId="{4EBAA65A-75BE-44CE-8658-1C967084FB76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04:48.498" v="86" actId="1076"/>
          <ac:picMkLst>
            <pc:docMk/>
            <pc:sldMk cId="1783026226" sldId="274"/>
            <ac:picMk id="1028" creationId="{9B9A82F1-E6A6-4678-A51C-5774A406C3C2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06:55.710" v="93" actId="1076"/>
          <ac:picMkLst>
            <pc:docMk/>
            <pc:sldMk cId="1783026226" sldId="274"/>
            <ac:picMk id="1030" creationId="{FBCDB5DA-7885-4D4A-977C-E9E58BCB6AE3}"/>
          </ac:picMkLst>
        </pc:picChg>
      </pc:sldChg>
      <pc:sldChg chg="addSp delSp modSp add">
        <pc:chgData name="Михаил Алексеевич Пестов" userId="88f49344-b59e-4601-a02c-b36e31182eab" providerId="ADAL" clId="{EF8B87F1-5955-4571-A8E8-66D1F9B714F7}" dt="2025-04-01T12:08:13.641" v="310" actId="122"/>
        <pc:sldMkLst>
          <pc:docMk/>
          <pc:sldMk cId="2363428334" sldId="284"/>
        </pc:sldMkLst>
        <pc:spChg chg="mod">
          <ac:chgData name="Михаил Алексеевич Пестов" userId="88f49344-b59e-4601-a02c-b36e31182eab" providerId="ADAL" clId="{EF8B87F1-5955-4571-A8E8-66D1F9B714F7}" dt="2025-04-01T12:08:13.641" v="310" actId="122"/>
          <ac:spMkLst>
            <pc:docMk/>
            <pc:sldMk cId="2363428334" sldId="284"/>
            <ac:spMk id="2" creationId="{EA8A7059-411A-4AEE-B7E4-9525E7FC4CB6}"/>
          </ac:spMkLst>
        </pc:spChg>
        <pc:spChg chg="del">
          <ac:chgData name="Михаил Алексеевич Пестов" userId="88f49344-b59e-4601-a02c-b36e31182eab" providerId="ADAL" clId="{EF8B87F1-5955-4571-A8E8-66D1F9B714F7}" dt="2025-04-01T12:07:56.136" v="282"/>
          <ac:spMkLst>
            <pc:docMk/>
            <pc:sldMk cId="2363428334" sldId="284"/>
            <ac:spMk id="3" creationId="{A620AB92-52BE-4278-A1B4-1E8912E24EF6}"/>
          </ac:spMkLst>
        </pc:spChg>
        <pc:picChg chg="add mod">
          <ac:chgData name="Михаил Алексеевич Пестов" userId="88f49344-b59e-4601-a02c-b36e31182eab" providerId="ADAL" clId="{EF8B87F1-5955-4571-A8E8-66D1F9B714F7}" dt="2025-04-01T12:07:56.136" v="282"/>
          <ac:picMkLst>
            <pc:docMk/>
            <pc:sldMk cId="2363428334" sldId="284"/>
            <ac:picMk id="5" creationId="{A99CD24E-4116-4E77-8AEE-30C777F90B5A}"/>
          </ac:picMkLst>
        </pc:picChg>
        <pc:picChg chg="add del mod">
          <ac:chgData name="Михаил Алексеевич Пестов" userId="88f49344-b59e-4601-a02c-b36e31182eab" providerId="ADAL" clId="{EF8B87F1-5955-4571-A8E8-66D1F9B714F7}" dt="2025-04-01T12:07:59.249" v="285" actId="478"/>
          <ac:picMkLst>
            <pc:docMk/>
            <pc:sldMk cId="2363428334" sldId="284"/>
            <ac:picMk id="7" creationId="{4FA83902-716E-4E3B-A4FC-3032A06A7FA5}"/>
          </ac:picMkLst>
        </pc:picChg>
      </pc:sldChg>
      <pc:sldChg chg="delSp modSp add">
        <pc:chgData name="Михаил Алексеевич Пестов" userId="88f49344-b59e-4601-a02c-b36e31182eab" providerId="ADAL" clId="{EF8B87F1-5955-4571-A8E8-66D1F9B714F7}" dt="2025-04-01T12:09:11.297" v="372" actId="478"/>
        <pc:sldMkLst>
          <pc:docMk/>
          <pc:sldMk cId="1445258849" sldId="285"/>
        </pc:sldMkLst>
        <pc:spChg chg="mod">
          <ac:chgData name="Михаил Алексеевич Пестов" userId="88f49344-b59e-4601-a02c-b36e31182eab" providerId="ADAL" clId="{EF8B87F1-5955-4571-A8E8-66D1F9B714F7}" dt="2025-04-01T12:09:08.112" v="371" actId="20577"/>
          <ac:spMkLst>
            <pc:docMk/>
            <pc:sldMk cId="1445258849" sldId="285"/>
            <ac:spMk id="2" creationId="{64FB22B6-58FE-4B01-8490-C85D02DE85BD}"/>
          </ac:spMkLst>
        </pc:spChg>
        <pc:spChg chg="del">
          <ac:chgData name="Михаил Алексеевич Пестов" userId="88f49344-b59e-4601-a02c-b36e31182eab" providerId="ADAL" clId="{EF8B87F1-5955-4571-A8E8-66D1F9B714F7}" dt="2025-04-01T12:09:11.297" v="372" actId="478"/>
          <ac:spMkLst>
            <pc:docMk/>
            <pc:sldMk cId="1445258849" sldId="285"/>
            <ac:spMk id="3" creationId="{5C365807-9DBF-48C2-903D-9E8380EACC5C}"/>
          </ac:spMkLst>
        </pc:spChg>
      </pc:sldChg>
      <pc:sldChg chg="addSp delSp modSp add">
        <pc:chgData name="Михаил Алексеевич Пестов" userId="88f49344-b59e-4601-a02c-b36e31182eab" providerId="ADAL" clId="{EF8B87F1-5955-4571-A8E8-66D1F9B714F7}" dt="2025-04-01T12:19:22.741" v="474" actId="1076"/>
        <pc:sldMkLst>
          <pc:docMk/>
          <pc:sldMk cId="3351849545" sldId="286"/>
        </pc:sldMkLst>
        <pc:spChg chg="mod">
          <ac:chgData name="Михаил Алексеевич Пестов" userId="88f49344-b59e-4601-a02c-b36e31182eab" providerId="ADAL" clId="{EF8B87F1-5955-4571-A8E8-66D1F9B714F7}" dt="2025-04-01T12:10:37.345" v="455" actId="20577"/>
          <ac:spMkLst>
            <pc:docMk/>
            <pc:sldMk cId="3351849545" sldId="286"/>
            <ac:spMk id="2" creationId="{9224E5C5-69AD-4A57-8251-F154499F8C8B}"/>
          </ac:spMkLst>
        </pc:spChg>
        <pc:spChg chg="del">
          <ac:chgData name="Михаил Алексеевич Пестов" userId="88f49344-b59e-4601-a02c-b36e31182eab" providerId="ADAL" clId="{EF8B87F1-5955-4571-A8E8-66D1F9B714F7}" dt="2025-04-01T12:10:39.553" v="456" actId="478"/>
          <ac:spMkLst>
            <pc:docMk/>
            <pc:sldMk cId="3351849545" sldId="286"/>
            <ac:spMk id="3" creationId="{322A3F71-CCA9-41A3-B1A8-DEB797F19EE0}"/>
          </ac:spMkLst>
        </pc:spChg>
        <pc:picChg chg="add mod">
          <ac:chgData name="Михаил Алексеевич Пестов" userId="88f49344-b59e-4601-a02c-b36e31182eab" providerId="ADAL" clId="{EF8B87F1-5955-4571-A8E8-66D1F9B714F7}" dt="2025-04-01T12:19:22.741" v="474" actId="1076"/>
          <ac:picMkLst>
            <pc:docMk/>
            <pc:sldMk cId="3351849545" sldId="286"/>
            <ac:picMk id="4" creationId="{F7463E62-386B-4B9A-A5CA-DC03520035C2}"/>
          </ac:picMkLst>
        </pc:picChg>
        <pc:picChg chg="add del mod">
          <ac:chgData name="Михаил Алексеевич Пестов" userId="88f49344-b59e-4601-a02c-b36e31182eab" providerId="ADAL" clId="{EF8B87F1-5955-4571-A8E8-66D1F9B714F7}" dt="2025-04-01T12:19:16.034" v="470" actId="478"/>
          <ac:picMkLst>
            <pc:docMk/>
            <pc:sldMk cId="3351849545" sldId="286"/>
            <ac:picMk id="5" creationId="{C19FBDAC-1BBA-4F01-8DB8-AF4A51D3A115}"/>
          </ac:picMkLst>
        </pc:picChg>
        <pc:picChg chg="add mod">
          <ac:chgData name="Михаил Алексеевич Пестов" userId="88f49344-b59e-4601-a02c-b36e31182eab" providerId="ADAL" clId="{EF8B87F1-5955-4571-A8E8-66D1F9B714F7}" dt="2025-04-01T12:19:20.237" v="473" actId="1076"/>
          <ac:picMkLst>
            <pc:docMk/>
            <pc:sldMk cId="3351849545" sldId="286"/>
            <ac:picMk id="7" creationId="{64A35565-DED2-4FE0-BC1E-ACDD1474C21C}"/>
          </ac:picMkLst>
        </pc:picChg>
        <pc:picChg chg="add del mod">
          <ac:chgData name="Михаил Алексеевич Пестов" userId="88f49344-b59e-4601-a02c-b36e31182eab" providerId="ADAL" clId="{EF8B87F1-5955-4571-A8E8-66D1F9B714F7}" dt="2025-04-01T12:14:29.016" v="467"/>
          <ac:picMkLst>
            <pc:docMk/>
            <pc:sldMk cId="3351849545" sldId="286"/>
            <ac:picMk id="2050" creationId="{2BF0D9C6-181F-4784-B161-A7D158CC37D8}"/>
          </ac:picMkLst>
        </pc:picChg>
      </pc:sldChg>
    </pc:docChg>
  </pc:docChgLst>
  <pc:docChgLst>
    <pc:chgData name="Михаил Алексеевич Пестов" userId="88f49344-b59e-4601-a02c-b36e31182eab" providerId="ADAL" clId="{C9B207AF-1C1D-44DB-B7AF-75629638F2F1}"/>
    <pc:docChg chg="undo custSel addSld delSld modSld">
      <pc:chgData name="Михаил Алексеевич Пестов" userId="88f49344-b59e-4601-a02c-b36e31182eab" providerId="ADAL" clId="{C9B207AF-1C1D-44DB-B7AF-75629638F2F1}" dt="2025-04-04T10:24:29.650" v="64" actId="1076"/>
      <pc:docMkLst>
        <pc:docMk/>
      </pc:docMkLst>
      <pc:sldChg chg="modSp">
        <pc:chgData name="Михаил Алексеевич Пестов" userId="88f49344-b59e-4601-a02c-b36e31182eab" providerId="ADAL" clId="{C9B207AF-1C1D-44DB-B7AF-75629638F2F1}" dt="2025-04-04T10:15:00.403" v="17" actId="115"/>
        <pc:sldMkLst>
          <pc:docMk/>
          <pc:sldMk cId="2064579605" sldId="289"/>
        </pc:sldMkLst>
        <pc:spChg chg="mod">
          <ac:chgData name="Михаил Алексеевич Пестов" userId="88f49344-b59e-4601-a02c-b36e31182eab" providerId="ADAL" clId="{C9B207AF-1C1D-44DB-B7AF-75629638F2F1}" dt="2025-04-04T10:15:00.403" v="17" actId="115"/>
          <ac:spMkLst>
            <pc:docMk/>
            <pc:sldMk cId="2064579605" sldId="289"/>
            <ac:spMk id="2" creationId="{9AC0E49F-DD77-E4D2-4679-31C5FAABABF1}"/>
          </ac:spMkLst>
        </pc:spChg>
      </pc:sldChg>
      <pc:sldChg chg="delSp modSp">
        <pc:chgData name="Михаил Алексеевич Пестов" userId="88f49344-b59e-4601-a02c-b36e31182eab" providerId="ADAL" clId="{C9B207AF-1C1D-44DB-B7AF-75629638F2F1}" dt="2025-04-04T10:18:26.942" v="33" actId="20577"/>
        <pc:sldMkLst>
          <pc:docMk/>
          <pc:sldMk cId="1137673935" sldId="291"/>
        </pc:sldMkLst>
        <pc:spChg chg="mod">
          <ac:chgData name="Михаил Алексеевич Пестов" userId="88f49344-b59e-4601-a02c-b36e31182eab" providerId="ADAL" clId="{C9B207AF-1C1D-44DB-B7AF-75629638F2F1}" dt="2025-04-04T10:18:26.942" v="33" actId="20577"/>
          <ac:spMkLst>
            <pc:docMk/>
            <pc:sldMk cId="1137673935" sldId="291"/>
            <ac:spMk id="2" creationId="{194367C2-AAE5-5A5A-9850-AAE6F04E5A2C}"/>
          </ac:spMkLst>
        </pc:spChg>
        <pc:spChg chg="del">
          <ac:chgData name="Михаил Алексеевич Пестов" userId="88f49344-b59e-4601-a02c-b36e31182eab" providerId="ADAL" clId="{C9B207AF-1C1D-44DB-B7AF-75629638F2F1}" dt="2025-04-04T10:17:25.072" v="26"/>
          <ac:spMkLst>
            <pc:docMk/>
            <pc:sldMk cId="1137673935" sldId="291"/>
            <ac:spMk id="4" creationId="{C62AD052-5F78-E977-76C6-4AD32231E3CB}"/>
          </ac:spMkLst>
        </pc:spChg>
      </pc:sldChg>
      <pc:sldChg chg="modSp">
        <pc:chgData name="Михаил Алексеевич Пестов" userId="88f49344-b59e-4601-a02c-b36e31182eab" providerId="ADAL" clId="{C9B207AF-1C1D-44DB-B7AF-75629638F2F1}" dt="2025-04-04T10:18:31.598" v="40" actId="20577"/>
        <pc:sldMkLst>
          <pc:docMk/>
          <pc:sldMk cId="748534018" sldId="292"/>
        </pc:sldMkLst>
        <pc:spChg chg="mod">
          <ac:chgData name="Михаил Алексеевич Пестов" userId="88f49344-b59e-4601-a02c-b36e31182eab" providerId="ADAL" clId="{C9B207AF-1C1D-44DB-B7AF-75629638F2F1}" dt="2025-04-04T10:18:31.598" v="40" actId="20577"/>
          <ac:spMkLst>
            <pc:docMk/>
            <pc:sldMk cId="748534018" sldId="292"/>
            <ac:spMk id="2" creationId="{20DA5DDE-F567-7FBA-C3D9-351031AD01B9}"/>
          </ac:spMkLst>
        </pc:spChg>
      </pc:sldChg>
      <pc:sldChg chg="delSp">
        <pc:chgData name="Михаил Алексеевич Пестов" userId="88f49344-b59e-4601-a02c-b36e31182eab" providerId="ADAL" clId="{C9B207AF-1C1D-44DB-B7AF-75629638F2F1}" dt="2025-04-04T10:21:24.800" v="59"/>
        <pc:sldMkLst>
          <pc:docMk/>
          <pc:sldMk cId="287881892" sldId="293"/>
        </pc:sldMkLst>
        <pc:spChg chg="del">
          <ac:chgData name="Михаил Алексеевич Пестов" userId="88f49344-b59e-4601-a02c-b36e31182eab" providerId="ADAL" clId="{C9B207AF-1C1D-44DB-B7AF-75629638F2F1}" dt="2025-04-04T10:21:24.800" v="59"/>
          <ac:spMkLst>
            <pc:docMk/>
            <pc:sldMk cId="287881892" sldId="293"/>
            <ac:spMk id="4" creationId="{0E652498-5AC2-320C-A8A5-9533535DC183}"/>
          </ac:spMkLst>
        </pc:spChg>
      </pc:sldChg>
      <pc:sldChg chg="addSp delSp modSp">
        <pc:chgData name="Михаил Алексеевич Пестов" userId="88f49344-b59e-4601-a02c-b36e31182eab" providerId="ADAL" clId="{C9B207AF-1C1D-44DB-B7AF-75629638F2F1}" dt="2025-04-04T10:19:50.740" v="53" actId="14100"/>
        <pc:sldMkLst>
          <pc:docMk/>
          <pc:sldMk cId="3257260892" sldId="294"/>
        </pc:sldMkLst>
        <pc:spChg chg="del">
          <ac:chgData name="Михаил Алексеевич Пестов" userId="88f49344-b59e-4601-a02c-b36e31182eab" providerId="ADAL" clId="{C9B207AF-1C1D-44DB-B7AF-75629638F2F1}" dt="2025-04-04T10:19:11.112" v="42" actId="478"/>
          <ac:spMkLst>
            <pc:docMk/>
            <pc:sldMk cId="3257260892" sldId="294"/>
            <ac:spMk id="3" creationId="{B090A81E-61BE-5470-7DA3-F572CAD83E50}"/>
          </ac:spMkLst>
        </pc:spChg>
        <pc:spChg chg="add del mod">
          <ac:chgData name="Михаил Алексеевич Пестов" userId="88f49344-b59e-4601-a02c-b36e31182eab" providerId="ADAL" clId="{C9B207AF-1C1D-44DB-B7AF-75629638F2F1}" dt="2025-04-04T10:19:12.823" v="43" actId="478"/>
          <ac:spMkLst>
            <pc:docMk/>
            <pc:sldMk cId="3257260892" sldId="294"/>
            <ac:spMk id="5" creationId="{8799899F-F9A7-4CB1-AC0B-B33C698DFBA2}"/>
          </ac:spMkLst>
        </pc:spChg>
        <pc:spChg chg="add mod">
          <ac:chgData name="Михаил Алексеевич Пестов" userId="88f49344-b59e-4601-a02c-b36e31182eab" providerId="ADAL" clId="{C9B207AF-1C1D-44DB-B7AF-75629638F2F1}" dt="2025-04-04T10:19:33.443" v="50" actId="113"/>
          <ac:spMkLst>
            <pc:docMk/>
            <pc:sldMk cId="3257260892" sldId="294"/>
            <ac:spMk id="6" creationId="{24167FAD-E19A-4782-9028-527E630CAA13}"/>
          </ac:spMkLst>
        </pc:spChg>
        <pc:graphicFrameChg chg="del">
          <ac:chgData name="Михаил Алексеевич Пестов" userId="88f49344-b59e-4601-a02c-b36e31182eab" providerId="ADAL" clId="{C9B207AF-1C1D-44DB-B7AF-75629638F2F1}" dt="2025-04-04T10:19:03.468" v="41" actId="478"/>
          <ac:graphicFrameMkLst>
            <pc:docMk/>
            <pc:sldMk cId="3257260892" sldId="294"/>
            <ac:graphicFrameMk id="4" creationId="{B4A9E483-D804-7F91-F5CA-41BB41F59E80}"/>
          </ac:graphicFrameMkLst>
        </pc:graphicFrameChg>
        <pc:picChg chg="add mod">
          <ac:chgData name="Михаил Алексеевич Пестов" userId="88f49344-b59e-4601-a02c-b36e31182eab" providerId="ADAL" clId="{C9B207AF-1C1D-44DB-B7AF-75629638F2F1}" dt="2025-04-04T10:19:50.740" v="53" actId="14100"/>
          <ac:picMkLst>
            <pc:docMk/>
            <pc:sldMk cId="3257260892" sldId="294"/>
            <ac:picMk id="8" creationId="{A9B4C7D4-0857-4FC2-9876-B65EA89E01BE}"/>
          </ac:picMkLst>
        </pc:picChg>
      </pc:sldChg>
      <pc:sldChg chg="del">
        <pc:chgData name="Михаил Алексеевич Пестов" userId="88f49344-b59e-4601-a02c-b36e31182eab" providerId="ADAL" clId="{C9B207AF-1C1D-44DB-B7AF-75629638F2F1}" dt="2025-04-04T10:21:29.124" v="61" actId="2696"/>
        <pc:sldMkLst>
          <pc:docMk/>
          <pc:sldMk cId="199321736" sldId="296"/>
        </pc:sldMkLst>
      </pc:sldChg>
      <pc:sldChg chg="addSp modSp modAnim">
        <pc:chgData name="Михаил Алексеевич Пестов" userId="88f49344-b59e-4601-a02c-b36e31182eab" providerId="ADAL" clId="{C9B207AF-1C1D-44DB-B7AF-75629638F2F1}" dt="2025-04-04T10:24:29.650" v="64" actId="1076"/>
        <pc:sldMkLst>
          <pc:docMk/>
          <pc:sldMk cId="2390450645" sldId="297"/>
        </pc:sldMkLst>
        <pc:picChg chg="add mod">
          <ac:chgData name="Михаил Алексеевич Пестов" userId="88f49344-b59e-4601-a02c-b36e31182eab" providerId="ADAL" clId="{C9B207AF-1C1D-44DB-B7AF-75629638F2F1}" dt="2025-04-04T10:24:29.650" v="64" actId="1076"/>
          <ac:picMkLst>
            <pc:docMk/>
            <pc:sldMk cId="2390450645" sldId="297"/>
            <ac:picMk id="6" creationId="{905188AD-952E-4C5A-86F3-13877A6D6F58}"/>
          </ac:picMkLst>
        </pc:picChg>
      </pc:sldChg>
      <pc:sldChg chg="delSp modSp del">
        <pc:chgData name="Михаил Алексеевич Пестов" userId="88f49344-b59e-4601-a02c-b36e31182eab" providerId="ADAL" clId="{C9B207AF-1C1D-44DB-B7AF-75629638F2F1}" dt="2025-04-04T10:15:03.666" v="18" actId="2696"/>
        <pc:sldMkLst>
          <pc:docMk/>
          <pc:sldMk cId="400319135" sldId="298"/>
        </pc:sldMkLst>
        <pc:spChg chg="mod">
          <ac:chgData name="Михаил Алексеевич Пестов" userId="88f49344-b59e-4601-a02c-b36e31182eab" providerId="ADAL" clId="{C9B207AF-1C1D-44DB-B7AF-75629638F2F1}" dt="2025-04-04T10:14:30.222" v="13" actId="122"/>
          <ac:spMkLst>
            <pc:docMk/>
            <pc:sldMk cId="400319135" sldId="298"/>
            <ac:spMk id="2" creationId="{B6EE8A83-83F6-BC4B-5D7A-78EFEE1BBEA1}"/>
          </ac:spMkLst>
        </pc:spChg>
        <pc:spChg chg="del mod">
          <ac:chgData name="Михаил Алексеевич Пестов" userId="88f49344-b59e-4601-a02c-b36e31182eab" providerId="ADAL" clId="{C9B207AF-1C1D-44DB-B7AF-75629638F2F1}" dt="2025-04-04T10:14:02.061" v="3" actId="478"/>
          <ac:spMkLst>
            <pc:docMk/>
            <pc:sldMk cId="400319135" sldId="298"/>
            <ac:spMk id="12" creationId="{2B30AAF2-7C5A-F7CB-EC90-6F6E63D3EC8E}"/>
          </ac:spMkLst>
        </pc:spChg>
      </pc:sldChg>
      <pc:sldChg chg="addSp delSp modSp add">
        <pc:chgData name="Михаил Алексеевич Пестов" userId="88f49344-b59e-4601-a02c-b36e31182eab" providerId="ADAL" clId="{C9B207AF-1C1D-44DB-B7AF-75629638F2F1}" dt="2025-04-04T10:17:27.007" v="27"/>
        <pc:sldMkLst>
          <pc:docMk/>
          <pc:sldMk cId="979877140" sldId="298"/>
        </pc:sldMkLst>
        <pc:spChg chg="del">
          <ac:chgData name="Михаил Алексеевич Пестов" userId="88f49344-b59e-4601-a02c-b36e31182eab" providerId="ADAL" clId="{C9B207AF-1C1D-44DB-B7AF-75629638F2F1}" dt="2025-04-04T10:17:14.687" v="20" actId="478"/>
          <ac:spMkLst>
            <pc:docMk/>
            <pc:sldMk cId="979877140" sldId="298"/>
            <ac:spMk id="2" creationId="{5243DE87-669A-4EEB-AE93-D7AEDB3706F5}"/>
          </ac:spMkLst>
        </pc:spChg>
        <pc:spChg chg="del">
          <ac:chgData name="Михаил Алексеевич Пестов" userId="88f49344-b59e-4601-a02c-b36e31182eab" providerId="ADAL" clId="{C9B207AF-1C1D-44DB-B7AF-75629638F2F1}" dt="2025-04-04T10:17:15.695" v="21" actId="478"/>
          <ac:spMkLst>
            <pc:docMk/>
            <pc:sldMk cId="979877140" sldId="298"/>
            <ac:spMk id="3" creationId="{510AE853-E463-488A-AC5A-3F8990161BF3}"/>
          </ac:spMkLst>
        </pc:spChg>
        <pc:spChg chg="add">
          <ac:chgData name="Михаил Алексеевич Пестов" userId="88f49344-b59e-4601-a02c-b36e31182eab" providerId="ADAL" clId="{C9B207AF-1C1D-44DB-B7AF-75629638F2F1}" dt="2025-04-04T10:17:27.007" v="27"/>
          <ac:spMkLst>
            <pc:docMk/>
            <pc:sldMk cId="979877140" sldId="298"/>
            <ac:spMk id="5" creationId="{06850A29-3C5C-4503-8CD0-C57CC7402C78}"/>
          </ac:spMkLst>
        </pc:spChg>
        <pc:picChg chg="add mod">
          <ac:chgData name="Михаил Алексеевич Пестов" userId="88f49344-b59e-4601-a02c-b36e31182eab" providerId="ADAL" clId="{C9B207AF-1C1D-44DB-B7AF-75629638F2F1}" dt="2025-04-04T10:17:20.966" v="25" actId="1076"/>
          <ac:picMkLst>
            <pc:docMk/>
            <pc:sldMk cId="979877140" sldId="298"/>
            <ac:picMk id="4" creationId="{C3372273-4859-4298-B4DF-1C0CA6AD1236}"/>
          </ac:picMkLst>
        </pc:picChg>
      </pc:sldChg>
      <pc:sldChg chg="addSp delSp modSp add">
        <pc:chgData name="Михаил Алексеевич Пестов" userId="88f49344-b59e-4601-a02c-b36e31182eab" providerId="ADAL" clId="{C9B207AF-1C1D-44DB-B7AF-75629638F2F1}" dt="2025-04-04T10:21:26.174" v="60"/>
        <pc:sldMkLst>
          <pc:docMk/>
          <pc:sldMk cId="2469235228" sldId="299"/>
        </pc:sldMkLst>
        <pc:spChg chg="del">
          <ac:chgData name="Михаил Алексеевич Пестов" userId="88f49344-b59e-4601-a02c-b36e31182eab" providerId="ADAL" clId="{C9B207AF-1C1D-44DB-B7AF-75629638F2F1}" dt="2025-04-04T10:21:08.749" v="55" actId="478"/>
          <ac:spMkLst>
            <pc:docMk/>
            <pc:sldMk cId="2469235228" sldId="299"/>
            <ac:spMk id="2" creationId="{BFC89E22-C770-41FD-BC82-43E438E1FD22}"/>
          </ac:spMkLst>
        </pc:spChg>
        <pc:spChg chg="del">
          <ac:chgData name="Михаил Алексеевич Пестов" userId="88f49344-b59e-4601-a02c-b36e31182eab" providerId="ADAL" clId="{C9B207AF-1C1D-44DB-B7AF-75629638F2F1}" dt="2025-04-04T10:21:10.149" v="56" actId="478"/>
          <ac:spMkLst>
            <pc:docMk/>
            <pc:sldMk cId="2469235228" sldId="299"/>
            <ac:spMk id="3" creationId="{53D406B4-3F19-458A-A1F1-897371E31B02}"/>
          </ac:spMkLst>
        </pc:spChg>
        <pc:spChg chg="add">
          <ac:chgData name="Михаил Алексеевич Пестов" userId="88f49344-b59e-4601-a02c-b36e31182eab" providerId="ADAL" clId="{C9B207AF-1C1D-44DB-B7AF-75629638F2F1}" dt="2025-04-04T10:21:26.174" v="60"/>
          <ac:spMkLst>
            <pc:docMk/>
            <pc:sldMk cId="2469235228" sldId="299"/>
            <ac:spMk id="5" creationId="{10F1D9EC-02A0-47B0-B8AE-40B3552F51B5}"/>
          </ac:spMkLst>
        </pc:spChg>
        <pc:picChg chg="add mod">
          <ac:chgData name="Михаил Алексеевич Пестов" userId="88f49344-b59e-4601-a02c-b36e31182eab" providerId="ADAL" clId="{C9B207AF-1C1D-44DB-B7AF-75629638F2F1}" dt="2025-04-04T10:21:15.947" v="58" actId="1076"/>
          <ac:picMkLst>
            <pc:docMk/>
            <pc:sldMk cId="2469235228" sldId="299"/>
            <ac:picMk id="4" creationId="{80F7865B-D4CB-44ED-9A93-AFD3EA5BFAC3}"/>
          </ac:picMkLst>
        </pc:picChg>
      </pc:sldChg>
    </pc:docChg>
  </pc:docChgLst>
  <pc:docChgLst>
    <pc:chgData name="Пестов Михаил Алексеевич" userId="88f49344-b59e-4601-a02c-b36e31182eab" providerId="ADAL" clId="{0912620C-C8A9-4B3A-8C05-2C3113824397}"/>
    <pc:docChg chg="modSld">
      <pc:chgData name="Пестов Михаил Алексеевич" userId="88f49344-b59e-4601-a02c-b36e31182eab" providerId="ADAL" clId="{0912620C-C8A9-4B3A-8C05-2C3113824397}" dt="2025-03-30T14:27:55.010" v="0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F6C6-4295-4930-A2A0-B89DD481CB03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228C-3B36-44CF-9B29-16CA7B404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8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3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3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4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3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04486CF-01B2-423C-9327-029AFD969FD2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474449-E475-4127-ACEB-B6DA126F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A7059-411A-4AEE-B7E4-9525E7FC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57" y="439117"/>
            <a:ext cx="10480729" cy="177713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1,74 </a:t>
            </a:r>
            <a:r>
              <a:rPr lang="ru-RU" sz="6000" b="1" dirty="0">
                <a:solidFill>
                  <a:srgbClr val="008000"/>
                </a:solidFill>
              </a:rPr>
              <a:t>планеты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9CD24E-4116-4E77-8AEE-30C777F90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71" y="2057400"/>
            <a:ext cx="8177721" cy="4038600"/>
          </a:xfrm>
        </p:spPr>
      </p:pic>
    </p:spTree>
    <p:extLst>
      <p:ext uri="{BB962C8B-B14F-4D97-AF65-F5344CB8AC3E}">
        <p14:creationId xmlns:p14="http://schemas.microsoft.com/office/powerpoint/2010/main" val="23634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7865B-D4CB-44ED-9A93-AFD3EA5B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7" y="268341"/>
            <a:ext cx="7992590" cy="2943636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0F1D9EC-02A0-47B0-B8AE-40B3552F51B5}"/>
              </a:ext>
            </a:extLst>
          </p:cNvPr>
          <p:cNvSpPr/>
          <p:nvPr/>
        </p:nvSpPr>
        <p:spPr>
          <a:xfrm>
            <a:off x="11033760" y="5548393"/>
            <a:ext cx="829548" cy="8614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3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A5E5B-09B8-C148-7829-45A78F4F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Голос Земли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95EDA-696A-6F4B-BBA7-023DF96E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606" y="1800624"/>
            <a:ext cx="6265188" cy="32567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Представьте, что планета – живое существо и она что-то хочет сказать вам после нашего урока.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•	О чем она поблагодарит вас?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•	Что она попросит изменить?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•	Какие чувства испытывает?</a:t>
            </a:r>
          </a:p>
          <a:p>
            <a:pPr marL="45720" indent="0" algn="just">
              <a:buNone/>
            </a:pPr>
            <a:endParaRPr lang="ru-RU" sz="1800" dirty="0"/>
          </a:p>
        </p:txBody>
      </p:sp>
      <p:pic>
        <p:nvPicPr>
          <p:cNvPr id="4" name="Рисунок 3" descr="Изображение выглядит как текст, мультфильм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50F47E7-071B-9F57-81A3-E80510EB0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0" y="510022"/>
            <a:ext cx="3996570" cy="38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053E99-5C85-4CF5-8D11-E4E62BF6E1A5}"/>
              </a:ext>
            </a:extLst>
          </p:cNvPr>
          <p:cNvSpPr/>
          <p:nvPr/>
        </p:nvSpPr>
        <p:spPr>
          <a:xfrm>
            <a:off x="1678246" y="4731124"/>
            <a:ext cx="8735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Спасибо, что узнали о количестве пластика, не идущего в переработку, но мне по-прежнему больно от свалок. Я прошу вас покупать продукты в экологичных упаковках. Пожалуйста, помогите мне очиститься!</a:t>
            </a:r>
            <a:endParaRPr lang="ru-RU" sz="2400" b="1" i="1" dirty="0">
              <a:solidFill>
                <a:srgbClr val="008000"/>
              </a:solidFill>
            </a:endParaRPr>
          </a:p>
        </p:txBody>
      </p:sp>
      <p:pic>
        <p:nvPicPr>
          <p:cNvPr id="6" name="SteosVoice 543876">
            <a:hlinkClick r:id="" action="ppaction://media"/>
            <a:extLst>
              <a:ext uri="{FF2B5EF4-FFF2-40B4-BE49-F238E27FC236}">
                <a16:creationId xmlns:a16="http://schemas.microsoft.com/office/drawing/2014/main" id="{905188AD-952E-4C5A-86F3-13877A6D6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607" y="431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355CE-264D-4C11-0EE4-FE676F42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Один человек оставляет след, сотни людей – тропу, тысячи людей – пустыню.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82DE8-878C-C877-6AF8-E7269D09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500" y="2004707"/>
            <a:ext cx="9872871" cy="453325"/>
          </a:xfrm>
        </p:spPr>
        <p:txBody>
          <a:bodyPr>
            <a:normAutofit lnSpcReduction="10000"/>
          </a:bodyPr>
          <a:lstStyle/>
          <a:p>
            <a:pPr marL="45720" indent="0" algn="r">
              <a:buNone/>
            </a:pPr>
            <a:r>
              <a:rPr lang="ru-RU" sz="2800" dirty="0">
                <a:solidFill>
                  <a:schemeClr val="tx1"/>
                </a:solidFill>
              </a:rPr>
              <a:t>Народная мудрость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5CB108-1462-FA11-D505-664D55EE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00347" y="2004707"/>
            <a:ext cx="4360826" cy="46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4E5C5-69AD-4A57-8251-F154499F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Экологический след –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C38B8A-BA1A-5CCA-391F-C3966A1B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5922"/>
            <a:ext cx="6885121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</a:rPr>
              <a:t>это показатель, измеряющий нагрузку, которую человек оказывает на природу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3CA220E-BB30-EAF1-0039-5E770DD6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81" y="1757022"/>
            <a:ext cx="6572814" cy="500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4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0E49F-DD77-E4D2-4679-31C5FAAB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Вычислите свой </a:t>
            </a:r>
            <a:r>
              <a:rPr lang="ru-RU" dirty="0">
                <a:solidFill>
                  <a:srgbClr val="008000"/>
                </a:solidFill>
                <a:latin typeface="Arial" panose="020B0604020202020204" pitchFamily="34" charset="0"/>
              </a:rPr>
              <a:t>э</a:t>
            </a:r>
            <a:r>
              <a:rPr lang="ru-RU" altLang="ru-RU" dirty="0">
                <a:solidFill>
                  <a:srgbClr val="008000"/>
                </a:solidFill>
                <a:latin typeface="Arial" panose="020B0604020202020204" pitchFamily="34" charset="0"/>
              </a:rPr>
              <a:t>кологический след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126BA-3BB5-114E-F938-3B751A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800"/>
            <a:ext cx="9240864" cy="403860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Выберите показатели, соответствующие вашему образу жизни</a:t>
            </a:r>
          </a:p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Просуммируйте значения выбранных показателей</a:t>
            </a:r>
          </a:p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Разделите полученный результат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на 100</a:t>
            </a:r>
          </a:p>
          <a:p>
            <a:pPr marL="502920" indent="-457200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Внесите значение в форму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на ноутбуке</a:t>
            </a:r>
          </a:p>
        </p:txBody>
      </p:sp>
    </p:spTree>
    <p:extLst>
      <p:ext uri="{BB962C8B-B14F-4D97-AF65-F5344CB8AC3E}">
        <p14:creationId xmlns:p14="http://schemas.microsoft.com/office/powerpoint/2010/main" val="206457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hlinkClick r:id="rId2" action="ppaction://hlinksldjump"/>
            <a:extLst>
              <a:ext uri="{FF2B5EF4-FFF2-40B4-BE49-F238E27FC236}">
                <a16:creationId xmlns:a16="http://schemas.microsoft.com/office/drawing/2014/main" id="{3C21DBE0-718D-4ED1-AA1A-99825EFD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88" y="2298836"/>
            <a:ext cx="6686550" cy="3686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54DC2-8DFD-E399-1845-3D76F9CC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8000"/>
                </a:solidFill>
              </a:rPr>
              <a:t>Как мы можем уменьшить свой экологический след?</a:t>
            </a:r>
          </a:p>
        </p:txBody>
      </p:sp>
      <p:pic>
        <p:nvPicPr>
          <p:cNvPr id="9" name="Рисунок 8">
            <a:hlinkClick r:id="rId4" action="ppaction://hlinksldjump"/>
            <a:extLst>
              <a:ext uri="{FF2B5EF4-FFF2-40B4-BE49-F238E27FC236}">
                <a16:creationId xmlns:a16="http://schemas.microsoft.com/office/drawing/2014/main" id="{5CC382C6-8D0C-891B-6968-2083A7BF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933" y="3171905"/>
            <a:ext cx="2609850" cy="2466975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  <a:extLst>
              <a:ext uri="{FF2B5EF4-FFF2-40B4-BE49-F238E27FC236}">
                <a16:creationId xmlns:a16="http://schemas.microsoft.com/office/drawing/2014/main" id="{BE21536B-A447-18AB-6613-E5325E2B8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598" y="3400586"/>
            <a:ext cx="2124075" cy="1838325"/>
          </a:xfrm>
          <a:prstGeom prst="rect">
            <a:avLst/>
          </a:prstGeom>
        </p:spPr>
      </p:pic>
      <p:pic>
        <p:nvPicPr>
          <p:cNvPr id="13" name="Рисунок 12">
            <a:hlinkClick r:id="rId2" action="ppaction://hlinksldjump"/>
            <a:extLst>
              <a:ext uri="{FF2B5EF4-FFF2-40B4-BE49-F238E27FC236}">
                <a16:creationId xmlns:a16="http://schemas.microsoft.com/office/drawing/2014/main" id="{EE0B7B7A-C00D-D443-A893-0F5632476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3485" y="2973495"/>
            <a:ext cx="1057275" cy="102870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  <a:extLst>
              <a:ext uri="{FF2B5EF4-FFF2-40B4-BE49-F238E27FC236}">
                <a16:creationId xmlns:a16="http://schemas.microsoft.com/office/drawing/2014/main" id="{35B7A35E-C58D-7521-D551-033941E02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4733" y="3010949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367C2-AAE5-5A5A-9850-AAE6F04E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83EE-5D8D-5AB3-7E98-D1E7CC78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43" y="1965960"/>
            <a:ext cx="10604714" cy="448288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семье Петровых возникла проблема с краном: он стал протекать. Из-за этого ежедневно расходуется 168,75 литров воды, что на 6,75 литров больше, чем при использовании исправного крана.</a:t>
            </a:r>
          </a:p>
          <a:p>
            <a:pPr marL="4572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сколько процентов можно уменьшить расход воды, если заменить старый кран на новый?</a:t>
            </a: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7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372273-4859-4298-B4DF-1C0CA6AD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13" y="631646"/>
            <a:ext cx="4440651" cy="1831636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6850A29-3C5C-4503-8CD0-C57CC7402C78}"/>
              </a:ext>
            </a:extLst>
          </p:cNvPr>
          <p:cNvSpPr/>
          <p:nvPr/>
        </p:nvSpPr>
        <p:spPr>
          <a:xfrm>
            <a:off x="10848814" y="5610385"/>
            <a:ext cx="914399" cy="83845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7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A5DDE-F567-7FBA-C3D9-351031AD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83820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Задание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0A81E-61BE-5470-7DA3-F572CAD8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69062"/>
            <a:ext cx="9872871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одной семье есть несколько бытовых приборов, которые потребляют электроэнергию в режиме ожидания. В таблице указан расход электроэнергии этими приборами за месяц</a:t>
            </a:r>
          </a:p>
          <a:p>
            <a:pPr marL="45720" indent="0" algn="just">
              <a:buNone/>
            </a:pP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4A9E483-D804-7F91-F5CA-41BB41F5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8584"/>
              </p:ext>
            </p:extLst>
          </p:nvPr>
        </p:nvGraphicFramePr>
        <p:xfrm>
          <a:off x="1365573" y="3469638"/>
          <a:ext cx="96502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149">
                  <a:extLst>
                    <a:ext uri="{9D8B030D-6E8A-4147-A177-3AD203B41FA5}">
                      <a16:colId xmlns:a16="http://schemas.microsoft.com/office/drawing/2014/main" val="2131318855"/>
                    </a:ext>
                  </a:extLst>
                </a:gridCol>
                <a:gridCol w="4825149">
                  <a:extLst>
                    <a:ext uri="{9D8B030D-6E8A-4147-A177-3AD203B41FA5}">
                      <a16:colId xmlns:a16="http://schemas.microsoft.com/office/drawing/2014/main" val="3263746625"/>
                    </a:ext>
                  </a:extLst>
                </a:gridCol>
              </a:tblGrid>
              <a:tr h="2512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 энергии, кВт/ч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554348"/>
                  </a:ext>
                </a:extLst>
              </a:tr>
              <a:tr h="25121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Телевизор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69578"/>
                  </a:ext>
                </a:extLst>
              </a:tr>
              <a:tr h="25121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Компьютер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79779"/>
                  </a:ext>
                </a:extLst>
              </a:tr>
              <a:tr h="25121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Микроволновая печь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40437"/>
                  </a:ext>
                </a:extLst>
              </a:tr>
              <a:tr h="25121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90644"/>
                  </a:ext>
                </a:extLst>
              </a:tr>
              <a:tr h="251212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Музыкальный центр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3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3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8FD3A4E-816D-E9A4-4A21-A4729182D20D}"/>
              </a:ext>
            </a:extLst>
          </p:cNvPr>
          <p:cNvSpPr/>
          <p:nvPr/>
        </p:nvSpPr>
        <p:spPr>
          <a:xfrm>
            <a:off x="10987008" y="5597426"/>
            <a:ext cx="843367" cy="85042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167FAD-E19A-4782-9028-527E630CAA13}"/>
              </a:ext>
            </a:extLst>
          </p:cNvPr>
          <p:cNvSpPr/>
          <p:nvPr/>
        </p:nvSpPr>
        <p:spPr>
          <a:xfrm>
            <a:off x="817983" y="501266"/>
            <a:ext cx="10817289" cy="125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рублей семья сэкономит за месяц, если стоимость 1 кВт/ч электроэнергии составляет 6,99 рублей? Ответ округлите до десятых.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B4C7D4-0857-4FC2-9876-B65EA89E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3" y="1881298"/>
            <a:ext cx="10051243" cy="42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D0DD6-8218-30D5-D74B-4FE46C7D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3987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Задание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F47FE-02B2-F155-C298-C70136F9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79" y="1224366"/>
            <a:ext cx="10620860" cy="534691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из городов проводили исследование, чтобы определить, сколько пластиковых отходов попадает в реку. Оказалось, что в течение года город производит 12 000 тонн пластиковых отходов. Из этой суммы: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- 25% пластика перерабатывается,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- 40% сжигается,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остальное попадает в природу, включая реки и океаны.</a:t>
            </a:r>
            <a:endParaRPr lang="ru-R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тонн пластиковых отходов попадает в природу?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88189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1097</TotalTime>
  <Words>328</Words>
  <Application>Microsoft Office PowerPoint</Application>
  <PresentationFormat>Широкоэкранный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Times New Roman</vt:lpstr>
      <vt:lpstr>Базис</vt:lpstr>
      <vt:lpstr>1,74 планеты</vt:lpstr>
      <vt:lpstr>Экологический след –</vt:lpstr>
      <vt:lpstr>Вычислите свой экологический след </vt:lpstr>
      <vt:lpstr>Как мы можем уменьшить свой экологический след?</vt:lpstr>
      <vt:lpstr>Задание 2</vt:lpstr>
      <vt:lpstr>Презентация PowerPoint</vt:lpstr>
      <vt:lpstr>Задание 3</vt:lpstr>
      <vt:lpstr>Презентация PowerPoint</vt:lpstr>
      <vt:lpstr>Задание 4</vt:lpstr>
      <vt:lpstr>Презентация PowerPoint</vt:lpstr>
      <vt:lpstr>Голос Земли</vt:lpstr>
      <vt:lpstr>Один человек оставляет след, сотни людей – тропу, тысячи людей – пустыню.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Распределительное свойство умножения</dc:title>
  <dc:creator>Пестов Михаил Алексеевич</dc:creator>
  <cp:lastModifiedBy>Пестов Михаил Алексеевич</cp:lastModifiedBy>
  <cp:revision>14</cp:revision>
  <dcterms:created xsi:type="dcterms:W3CDTF">2024-04-04T08:50:37Z</dcterms:created>
  <dcterms:modified xsi:type="dcterms:W3CDTF">2025-06-21T09:00:29Z</dcterms:modified>
</cp:coreProperties>
</file>