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0070C0"/>
                </a:solidFill>
              </a:rPr>
              <a:t>Понятие Алгоритма</a:t>
            </a:r>
            <a:endParaRPr lang="ru-RU" sz="7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965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C000"/>
                </a:solidFill>
              </a:rPr>
              <a:t>3) </a:t>
            </a:r>
            <a:r>
              <a:rPr lang="ru-RU" dirty="0" smtClean="0">
                <a:solidFill>
                  <a:srgbClr val="0070C0"/>
                </a:solidFill>
              </a:rPr>
              <a:t>Циклический алгоритм </a:t>
            </a:r>
            <a:r>
              <a:rPr lang="ru-RU" dirty="0" smtClean="0"/>
              <a:t>- это алгоритм, в котором определённая последовательность шагов повторяется в зависимости от заданной величины (параметра цикла).</a:t>
            </a:r>
            <a:r>
              <a:rPr lang="ru-RU" dirty="0" smtClean="0">
                <a:solidFill>
                  <a:srgbClr val="0070C0"/>
                </a:solidFill>
              </a:rPr>
              <a:t>  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95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В тетрадке составить кроссворд по теме «Понятие алгоритма».</a:t>
            </a:r>
          </a:p>
          <a:p>
            <a:pPr marL="0" indent="0">
              <a:buNone/>
            </a:pPr>
            <a:r>
              <a:rPr lang="ru-RU" b="1" u="sng" dirty="0" smtClean="0"/>
              <a:t>Требования к кроссворду:</a:t>
            </a:r>
          </a:p>
          <a:p>
            <a:pPr marL="514350" indent="-514350">
              <a:buAutoNum type="arabicParenR"/>
            </a:pPr>
            <a:r>
              <a:rPr lang="ru-RU" dirty="0" smtClean="0"/>
              <a:t>Не менее 10 слов;</a:t>
            </a:r>
          </a:p>
          <a:p>
            <a:pPr marL="514350" indent="-514350">
              <a:buAutoNum type="arabicParenR"/>
            </a:pPr>
            <a:r>
              <a:rPr lang="ru-RU" dirty="0" smtClean="0"/>
              <a:t>Все слова существительные в Именительном падеже единственного числа;</a:t>
            </a:r>
          </a:p>
          <a:p>
            <a:pPr marL="514350" indent="-514350">
              <a:buAutoNum type="arabicParenR"/>
            </a:pPr>
            <a:r>
              <a:rPr lang="ru-RU" dirty="0" smtClean="0"/>
              <a:t>Ответы вписать в сетку кроссворда;</a:t>
            </a:r>
          </a:p>
          <a:p>
            <a:pPr marL="514350" indent="-514350">
              <a:buAutoNum type="arabicParenR"/>
            </a:pPr>
            <a:r>
              <a:rPr lang="ru-RU" dirty="0" smtClean="0"/>
              <a:t>Отдельно записать вопросы по горизонтали и вопросы по вертикали.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353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Алгоритм</a:t>
            </a:r>
            <a:r>
              <a:rPr lang="ru-RU" dirty="0" smtClean="0"/>
              <a:t> – это последовательность действий, которые должен выполнить исполнитель для получения конечного результата.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Исполнитель</a:t>
            </a:r>
            <a:r>
              <a:rPr lang="ru-RU" dirty="0" smtClean="0"/>
              <a:t> – это объект, который умеет выполнять определённый набор действий.</a:t>
            </a:r>
          </a:p>
          <a:p>
            <a:pPr marL="0" indent="0">
              <a:buNone/>
            </a:pPr>
            <a:r>
              <a:rPr lang="ru-RU" dirty="0" smtClean="0"/>
              <a:t>Исполнителем могут быть:</a:t>
            </a:r>
          </a:p>
          <a:p>
            <a:pPr marL="514350" indent="-514350">
              <a:buAutoNum type="arabicParenR"/>
            </a:pPr>
            <a:r>
              <a:rPr lang="ru-RU" dirty="0" smtClean="0"/>
              <a:t>человек;</a:t>
            </a:r>
          </a:p>
          <a:p>
            <a:pPr marL="514350" indent="-514350">
              <a:buAutoNum type="arabicParenR"/>
            </a:pPr>
            <a:r>
              <a:rPr lang="ru-RU" dirty="0" smtClean="0"/>
              <a:t>компьютер;</a:t>
            </a:r>
          </a:p>
          <a:p>
            <a:pPr marL="514350" indent="-514350">
              <a:buAutoNum type="arabicParenR"/>
            </a:pPr>
            <a:r>
              <a:rPr lang="ru-RU" dirty="0" smtClean="0"/>
              <a:t>Робот;</a:t>
            </a:r>
          </a:p>
          <a:p>
            <a:pPr marL="514350" indent="-514350">
              <a:buAutoNum type="arabicParenR"/>
            </a:pPr>
            <a:r>
              <a:rPr lang="ru-RU" dirty="0" smtClean="0"/>
              <a:t>Животное.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??? Назовите исполнителей следующих видов работы: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Уборка мусора во дворе;</a:t>
            </a:r>
          </a:p>
          <a:p>
            <a:r>
              <a:rPr lang="ru-RU" dirty="0" smtClean="0"/>
              <a:t>Обучение детей в школе;</a:t>
            </a:r>
          </a:p>
          <a:p>
            <a:r>
              <a:rPr lang="ru-RU" dirty="0" smtClean="0"/>
              <a:t>Вождение автомобиля;</a:t>
            </a:r>
          </a:p>
          <a:p>
            <a:r>
              <a:rPr lang="ru-RU" dirty="0" smtClean="0"/>
              <a:t>Ответ у доски;</a:t>
            </a:r>
          </a:p>
          <a:p>
            <a:r>
              <a:rPr lang="ru-RU" dirty="0" smtClean="0"/>
              <a:t>Приготовление пищи;</a:t>
            </a:r>
          </a:p>
          <a:p>
            <a:r>
              <a:rPr lang="ru-RU" dirty="0" smtClean="0"/>
              <a:t>Печатание документа на принтере.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7930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u="sng" dirty="0" smtClean="0"/>
              <a:t>Свойства алгоритмов: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rgbClr val="0070C0"/>
                </a:solidFill>
              </a:rPr>
              <a:t>Дискретность</a:t>
            </a:r>
            <a:r>
              <a:rPr lang="ru-RU" dirty="0" smtClean="0"/>
              <a:t> – разбиение алгоритма на шаги.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rgbClr val="0070C0"/>
                </a:solidFill>
              </a:rPr>
              <a:t>Понятность</a:t>
            </a:r>
            <a:r>
              <a:rPr lang="ru-RU" dirty="0" smtClean="0"/>
              <a:t> – каждый шаг алгоритма должен быть понятен исполнителю.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rgbClr val="0070C0"/>
                </a:solidFill>
              </a:rPr>
              <a:t>Точность</a:t>
            </a:r>
            <a:r>
              <a:rPr lang="ru-RU" dirty="0" smtClean="0"/>
              <a:t> – каждый шаг алгоритма должен быть чётко, грамотно сформулирован.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rgbClr val="0070C0"/>
                </a:solidFill>
              </a:rPr>
              <a:t>Результативность</a:t>
            </a:r>
            <a:r>
              <a:rPr lang="ru-RU" dirty="0" smtClean="0"/>
              <a:t> – получение результата за конечное число шагов.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rgbClr val="0070C0"/>
                </a:solidFill>
              </a:rPr>
              <a:t>Массовость</a:t>
            </a:r>
            <a:r>
              <a:rPr lang="ru-RU" dirty="0" smtClean="0"/>
              <a:t> – применение алгоритма для решения однотипных задач.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590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u="sng" dirty="0" smtClean="0"/>
              <a:t>Способы описания алгоритма: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Словесный (письменно или устно);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Графический (стрелками, рисунками, блок-схемами);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Программный (с помощью языков программирования).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81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u="sng" dirty="0" smtClean="0"/>
              <a:t>Задание №1. </a:t>
            </a:r>
            <a:r>
              <a:rPr lang="ru-RU" dirty="0" smtClean="0"/>
              <a:t>Устно составить алгоритм приготовления яичницы.</a:t>
            </a:r>
          </a:p>
          <a:p>
            <a:pPr marL="0" indent="0">
              <a:buNone/>
            </a:pPr>
            <a:r>
              <a:rPr lang="ru-RU" b="1" i="1" u="sng" dirty="0" smtClean="0"/>
              <a:t>Задание №2. </a:t>
            </a:r>
            <a:r>
              <a:rPr lang="ru-RU" b="1" i="1" u="sng" dirty="0"/>
              <a:t> </a:t>
            </a:r>
            <a:r>
              <a:rPr lang="ru-RU" dirty="0" smtClean="0"/>
              <a:t>В тетрадке отметьте начальную точку и пройдите по заданному стрелками пути: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2000" dirty="0" smtClean="0">
                <a:sym typeface="Symbol"/>
              </a:rPr>
              <a:t>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81070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Блок-схема</a:t>
            </a:r>
            <a:r>
              <a:rPr lang="ru-RU" dirty="0" smtClean="0"/>
              <a:t> – это графический способ описания алгоритма.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блок-схеме шаги алгоритма обозначаются специальными геометрическими фигурами. Направление выполнения алгоритма обозначается стрелками.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743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Геометрические фигуры для построения блок-схем:</a:t>
            </a:r>
          </a:p>
          <a:p>
            <a:pPr marL="0" indent="0">
              <a:buNone/>
            </a:pPr>
            <a:r>
              <a:rPr lang="ru-RU" dirty="0" smtClean="0"/>
              <a:t>               - начало (конец) алгоритма</a:t>
            </a:r>
          </a:p>
          <a:p>
            <a:pPr marL="0" indent="0">
              <a:buNone/>
            </a:pPr>
            <a:r>
              <a:rPr lang="ru-RU" dirty="0" smtClean="0"/>
              <a:t>               - действие</a:t>
            </a:r>
          </a:p>
          <a:p>
            <a:pPr marL="0" indent="0">
              <a:buNone/>
            </a:pPr>
            <a:r>
              <a:rPr lang="ru-RU" dirty="0" smtClean="0"/>
              <a:t>               - условие в виде вопроса, на который                     можно ответить словами </a:t>
            </a:r>
            <a:r>
              <a:rPr lang="ru-RU" i="1" dirty="0" smtClean="0"/>
              <a:t>Да</a:t>
            </a:r>
            <a:r>
              <a:rPr lang="ru-RU" dirty="0" smtClean="0"/>
              <a:t> или </a:t>
            </a:r>
            <a:r>
              <a:rPr lang="ru-RU" i="1" dirty="0" smtClean="0"/>
              <a:t>Нет</a:t>
            </a:r>
          </a:p>
          <a:p>
            <a:pPr marL="0" indent="0">
              <a:buNone/>
            </a:pPr>
            <a:r>
              <a:rPr lang="ru-RU" dirty="0" smtClean="0"/>
              <a:t>              - ввод или вывод данных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11560" y="2780928"/>
            <a:ext cx="1080120" cy="3600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429000"/>
            <a:ext cx="1080120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омб 5"/>
          <p:cNvSpPr/>
          <p:nvPr/>
        </p:nvSpPr>
        <p:spPr>
          <a:xfrm>
            <a:off x="791580" y="3945950"/>
            <a:ext cx="720080" cy="563170"/>
          </a:xfrm>
          <a:prstGeom prst="diamon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араллелограмм 6"/>
          <p:cNvSpPr/>
          <p:nvPr/>
        </p:nvSpPr>
        <p:spPr>
          <a:xfrm>
            <a:off x="611560" y="5085184"/>
            <a:ext cx="1008112" cy="432048"/>
          </a:xfrm>
          <a:prstGeom prst="parallelogram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624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алгоритмов: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rgbClr val="0070C0"/>
                </a:solidFill>
              </a:rPr>
              <a:t>Линейный алгоритм </a:t>
            </a:r>
            <a:r>
              <a:rPr lang="ru-RU" dirty="0" smtClean="0"/>
              <a:t>– это алгоритм, который содержит несколько шагов и все шаги выполняются последовательно друг за другом от начала и до конца.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rgbClr val="0070C0"/>
                </a:solidFill>
              </a:rPr>
              <a:t>Разветвляющийся алгоритм </a:t>
            </a:r>
            <a:r>
              <a:rPr lang="ru-RU" dirty="0" smtClean="0"/>
              <a:t>– это алгоритм, в котором порядок выполнения шагов изменяется в зависимости от некоторого условия.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572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</TotalTime>
  <Words>350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Понятие Алгоритма</vt:lpstr>
      <vt:lpstr>Презентация PowerPoint</vt:lpstr>
      <vt:lpstr>??? Назовите исполнителей следующих видов работы: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Виды алгоритмов:</vt:lpstr>
      <vt:lpstr>Презентация PowerPoint</vt:lpstr>
      <vt:lpstr>Домашнее задание: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Алгоритма</dc:title>
  <dc:creator>K37-L2</dc:creator>
  <cp:lastModifiedBy>K37-L2</cp:lastModifiedBy>
  <cp:revision>9</cp:revision>
  <dcterms:created xsi:type="dcterms:W3CDTF">2021-09-13T07:53:14Z</dcterms:created>
  <dcterms:modified xsi:type="dcterms:W3CDTF">2021-09-14T11:02:51Z</dcterms:modified>
</cp:coreProperties>
</file>