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331" r:id="rId3"/>
    <p:sldId id="295" r:id="rId4"/>
    <p:sldId id="343" r:id="rId5"/>
    <p:sldId id="278" r:id="rId6"/>
    <p:sldId id="315" r:id="rId7"/>
    <p:sldId id="344" r:id="rId8"/>
    <p:sldId id="300" r:id="rId9"/>
    <p:sldId id="341" r:id="rId10"/>
    <p:sldId id="334" r:id="rId11"/>
    <p:sldId id="346" r:id="rId12"/>
    <p:sldId id="345" r:id="rId13"/>
    <p:sldId id="280" r:id="rId14"/>
    <p:sldId id="284" r:id="rId15"/>
    <p:sldId id="281" r:id="rId16"/>
    <p:sldId id="313" r:id="rId17"/>
    <p:sldId id="282" r:id="rId18"/>
    <p:sldId id="323" r:id="rId19"/>
    <p:sldId id="326" r:id="rId20"/>
    <p:sldId id="333" r:id="rId21"/>
    <p:sldId id="332" r:id="rId22"/>
    <p:sldId id="340" r:id="rId23"/>
    <p:sldId id="286" r:id="rId24"/>
    <p:sldId id="263" r:id="rId25"/>
    <p:sldId id="291" r:id="rId26"/>
    <p:sldId id="317" r:id="rId27"/>
    <p:sldId id="311" r:id="rId28"/>
    <p:sldId id="305" r:id="rId29"/>
    <p:sldId id="304" r:id="rId30"/>
    <p:sldId id="302" r:id="rId31"/>
    <p:sldId id="312" r:id="rId32"/>
    <p:sldId id="27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3F18C32-32B4-412F-BA2C-9C9A54BFF8DC}">
          <p14:sldIdLst>
            <p14:sldId id="256"/>
            <p14:sldId id="331"/>
            <p14:sldId id="295"/>
          </p14:sldIdLst>
        </p14:section>
        <p14:section name="Раздел без заголовка" id="{F3B2D13B-11D9-4655-8DF2-4CF724897CEF}">
          <p14:sldIdLst>
            <p14:sldId id="343"/>
            <p14:sldId id="278"/>
            <p14:sldId id="315"/>
            <p14:sldId id="344"/>
            <p14:sldId id="300"/>
            <p14:sldId id="341"/>
            <p14:sldId id="334"/>
            <p14:sldId id="346"/>
            <p14:sldId id="345"/>
            <p14:sldId id="280"/>
            <p14:sldId id="284"/>
            <p14:sldId id="281"/>
            <p14:sldId id="313"/>
            <p14:sldId id="282"/>
            <p14:sldId id="323"/>
            <p14:sldId id="326"/>
            <p14:sldId id="333"/>
            <p14:sldId id="332"/>
            <p14:sldId id="340"/>
            <p14:sldId id="286"/>
            <p14:sldId id="263"/>
            <p14:sldId id="291"/>
            <p14:sldId id="317"/>
            <p14:sldId id="311"/>
            <p14:sldId id="305"/>
            <p14:sldId id="304"/>
            <p14:sldId id="302"/>
            <p14:sldId id="312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57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7EC22-0DDC-4AD6-A61F-D876DE7C4E50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95A30-3086-4B84-8D74-1F23ACEC1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0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a.ru/images/search?from=tabbar&amp;text=&#1087;&#1072;&#1088;&#1086;&#1074;&#1072;&#1103;%20&#1090;&#1091;&#1088;&#1073;&#1080;&#1085;&#1072;" TargetMode="External"/><Relationship Id="rId7" Type="http://schemas.openxmlformats.org/officeDocument/2006/relationships/hyperlink" Target="https://ya.ru/images/search?from=tabbar&amp;text=&#1082;&#1090;&#1086;%20&#1080;&#1079;&#1086;&#1073;&#1088;&#1077;&#1083;%20&#1088;&#1077;&#1072;&#1082;&#1090;&#1080;&#1074;&#1085;&#1099;&#1081;%20&#1076;&#1074;&#1080;&#1075;&#1072;&#1090;&#1077;&#1083;&#1100;" TargetMode="External"/><Relationship Id="rId2" Type="http://schemas.openxmlformats.org/officeDocument/2006/relationships/hyperlink" Target="https://ya.ru/images/search?from=tabbar&amp;text=&#1076;&#1074;&#1089;%20&#1101;&#1090;&#1086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.ru/images/search?from=tabbar&amp;text=&#1088;&#1077;&#1072;&#1082;&#1090;&#1080;&#1074;&#1085;&#1099;&#1081;%20&#1076;&#1074;&#1080;&#1075;&#1072;&#1090;&#1077;&#1083;&#1100;" TargetMode="External"/><Relationship Id="rId5" Type="http://schemas.openxmlformats.org/officeDocument/2006/relationships/hyperlink" Target="https://ya.ru/images/search?from=tabbar&amp;text=&#1101;&#1083;&#1077;&#1082;&#1090;&#1088;&#1086;&#1076;&#1074;&#1080;&#1075;&#1072;&#1090;&#1077;&#1083;&#1100;%20&#1103;&#1082;&#1086;&#1073;&#1080;%201834" TargetMode="External"/><Relationship Id="rId4" Type="http://schemas.openxmlformats.org/officeDocument/2006/relationships/hyperlink" Target="https://ya.ru/images/search?from=tabbar&amp;text=&#1101;&#1083;&#1077;&#1082;&#1090;&#1088;&#1086;&#1076;&#1074;&#1080;&#1075;&#1072;&#1090;&#1077;&#1083;&#1100;%20&#1101;&#1090;&#1086;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00800" cy="218813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Тепловые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машины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140968"/>
            <a:ext cx="7200800" cy="273630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algn="l"/>
            <a:endParaRPr lang="ru-RU" i="1" dirty="0">
              <a:solidFill>
                <a:schemeClr val="tx1"/>
              </a:solidFill>
            </a:endParaRPr>
          </a:p>
          <a:p>
            <a:pPr algn="l"/>
            <a:r>
              <a:rPr lang="ru-RU" b="1" i="1" dirty="0" smtClean="0">
                <a:solidFill>
                  <a:schemeClr val="tx1"/>
                </a:solidFill>
              </a:rPr>
              <a:t>Приложение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ru-RU" i="1" dirty="0" smtClean="0">
                <a:solidFill>
                  <a:schemeClr val="tx1"/>
                </a:solidFill>
              </a:rPr>
              <a:t>Иллюстративный материал  </a:t>
            </a:r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 smtClean="0">
                <a:solidFill>
                  <a:schemeClr val="tx1"/>
                </a:solidFill>
              </a:rPr>
              <a:t>методической разработке урока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10 </a:t>
            </a:r>
            <a:r>
              <a:rPr lang="ru-RU" dirty="0" smtClean="0">
                <a:solidFill>
                  <a:schemeClr val="tx1"/>
                </a:solidFill>
              </a:rPr>
              <a:t>классе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ru-RU" b="1" i="1" dirty="0">
                <a:solidFill>
                  <a:schemeClr val="tx1"/>
                </a:solidFill>
              </a:rPr>
              <a:t>Автор: </a:t>
            </a:r>
            <a:r>
              <a:rPr lang="ru-RU" b="1" i="1" dirty="0" err="1" smtClean="0">
                <a:solidFill>
                  <a:schemeClr val="tx1"/>
                </a:solidFill>
              </a:rPr>
              <a:t>Баронкина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Татьяна Ивановна</a:t>
            </a:r>
            <a:r>
              <a:rPr lang="ru-RU" i="1" dirty="0" smtClean="0">
                <a:solidFill>
                  <a:schemeClr val="tx1"/>
                </a:solidFill>
              </a:rPr>
              <a:t>,                                          </a:t>
            </a:r>
          </a:p>
          <a:p>
            <a:pPr algn="l"/>
            <a:r>
              <a:rPr lang="ru-RU" i="1" dirty="0" smtClean="0">
                <a:solidFill>
                  <a:schemeClr val="tx1"/>
                </a:solidFill>
              </a:rPr>
              <a:t>              </a:t>
            </a:r>
            <a:r>
              <a:rPr lang="ru-RU" dirty="0" smtClean="0">
                <a:solidFill>
                  <a:schemeClr val="tx1"/>
                </a:solidFill>
              </a:rPr>
              <a:t>учитель физики ГБОУ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ЦСиО</a:t>
            </a:r>
            <a:r>
              <a:rPr lang="ru-RU" dirty="0">
                <a:solidFill>
                  <a:schemeClr val="tx1"/>
                </a:solidFill>
              </a:rPr>
              <a:t> «МЭШ</a:t>
            </a:r>
            <a:r>
              <a:rPr lang="ru-RU" dirty="0" smtClean="0">
                <a:solidFill>
                  <a:schemeClr val="tx1"/>
                </a:solidFill>
              </a:rPr>
              <a:t>»  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Москомспорта  города Москвы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                                        </a:t>
            </a:r>
            <a:endParaRPr lang="ru-RU" dirty="0">
              <a:solidFill>
                <a:schemeClr val="tx1"/>
              </a:solidFill>
            </a:endParaRPr>
          </a:p>
          <a:p>
            <a:pPr algn="l"/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6" y="548680"/>
            <a:ext cx="770485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4602"/>
            <a:ext cx="7704856" cy="54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8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6477"/>
            <a:ext cx="7769358" cy="582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0" y="548680"/>
            <a:ext cx="7762801" cy="582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6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562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9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8270"/>
            <a:ext cx="7776864" cy="581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4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9214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132856"/>
            <a:ext cx="6196405" cy="3603812"/>
          </a:xfrm>
        </p:spPr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048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6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79"/>
            <a:ext cx="7776864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1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0" y="548680"/>
            <a:ext cx="7786240" cy="58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3088"/>
            <a:ext cx="784887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2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6" y="590262"/>
            <a:ext cx="7704856" cy="5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9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935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4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9" y="548680"/>
            <a:ext cx="782737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2276"/>
            <a:ext cx="7848872" cy="568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9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48680"/>
            <a:ext cx="768085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2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884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6211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2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76864" cy="56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5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Baronkina\Desktop\Fuel-Cell-Performance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560840" cy="58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9005"/>
            <a:ext cx="7964782" cy="59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9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457"/>
            <a:ext cx="7620000" cy="579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1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749300"/>
            <a:ext cx="59055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0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113047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Интернет-ресурсы: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797" y="749931"/>
            <a:ext cx="6196405" cy="73485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348665"/>
            <a:ext cx="7848872" cy="52629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r>
              <a:rPr lang="en-US" sz="2000" dirty="0" smtClean="0">
                <a:hlinkClick r:id="rId2"/>
              </a:rPr>
              <a:t>https://ya.ru/images/search?from=tabbar&amp;text=</a:t>
            </a:r>
            <a:r>
              <a:rPr lang="ru-RU" sz="2000" dirty="0" smtClean="0">
                <a:hlinkClick r:id="rId2"/>
              </a:rPr>
              <a:t>двс%20это</a:t>
            </a:r>
            <a:endParaRPr lang="ru-RU" sz="2000" dirty="0" smtClean="0"/>
          </a:p>
          <a:p>
            <a:r>
              <a:rPr lang="en-US" sz="2000" dirty="0" smtClean="0">
                <a:hlinkClick r:id="rId3"/>
              </a:rPr>
              <a:t>https://ya.ru/images/search?from=tabbar&amp;text=</a:t>
            </a:r>
            <a:r>
              <a:rPr lang="ru-RU" sz="2000" dirty="0" smtClean="0">
                <a:hlinkClick r:id="rId3"/>
              </a:rPr>
              <a:t>паровая%20турбина</a:t>
            </a:r>
            <a:endParaRPr lang="ru-RU" sz="2000" dirty="0" smtClean="0"/>
          </a:p>
          <a:p>
            <a:r>
              <a:rPr lang="en-US" sz="2000" dirty="0" smtClean="0">
                <a:hlinkClick r:id="rId4"/>
              </a:rPr>
              <a:t>https://ya.ru/images/search?from=tabbar&amp;text=</a:t>
            </a:r>
            <a:r>
              <a:rPr lang="ru-RU" sz="2000" dirty="0" smtClean="0">
                <a:hlinkClick r:id="rId4"/>
              </a:rPr>
              <a:t>электродвигатель%20это</a:t>
            </a:r>
            <a:endParaRPr lang="ru-RU" sz="2000" dirty="0" smtClean="0"/>
          </a:p>
          <a:p>
            <a:r>
              <a:rPr lang="en-US" sz="2000" dirty="0" smtClean="0">
                <a:hlinkClick r:id="rId5"/>
              </a:rPr>
              <a:t>https://ya.ru/images/search?from=tabbar&amp;text=</a:t>
            </a:r>
            <a:r>
              <a:rPr lang="ru-RU" sz="2000" dirty="0" smtClean="0">
                <a:hlinkClick r:id="rId5"/>
              </a:rPr>
              <a:t>электродвигатель%20якоби%201834</a:t>
            </a:r>
            <a:endParaRPr lang="ru-RU" sz="2000" dirty="0" smtClean="0"/>
          </a:p>
          <a:p>
            <a:pPr lvl="0"/>
            <a:r>
              <a:rPr lang="en-US" sz="2000" b="1" dirty="0">
                <a:solidFill>
                  <a:prstClr val="black"/>
                </a:solidFill>
                <a:hlinkClick r:id="rId6"/>
              </a:rPr>
              <a:t>https://ya.ru/images/search?from=tabbar&amp;text=</a:t>
            </a:r>
            <a:r>
              <a:rPr lang="ru-RU" sz="2000" b="1" dirty="0">
                <a:solidFill>
                  <a:prstClr val="black"/>
                </a:solidFill>
                <a:hlinkClick r:id="rId6"/>
              </a:rPr>
              <a:t>реактивный%20двигатель</a:t>
            </a:r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hlinkClick r:id="rId7"/>
              </a:rPr>
              <a:t>https://ya.ru/images/search?from=tabbar&amp;text=</a:t>
            </a:r>
            <a:r>
              <a:rPr lang="ru-RU" sz="2000" b="1" dirty="0">
                <a:solidFill>
                  <a:prstClr val="black"/>
                </a:solidFill>
                <a:hlinkClick r:id="rId7"/>
              </a:rPr>
              <a:t>кто%20изобрел%20реактивный%20двигатель</a:t>
            </a:r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hlinkClick r:id="rId6"/>
              </a:rPr>
              <a:t>https://ya.ru/images/search?from=tabbar&amp;text=</a:t>
            </a:r>
            <a:r>
              <a:rPr lang="ru-RU" sz="2000" b="1" dirty="0">
                <a:solidFill>
                  <a:prstClr val="black"/>
                </a:solidFill>
                <a:hlinkClick r:id="rId6"/>
              </a:rPr>
              <a:t>реактивный%20двигатель</a:t>
            </a:r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en-US" sz="2000" b="1" dirty="0">
                <a:solidFill>
                  <a:prstClr val="black"/>
                </a:solidFill>
                <a:hlinkClick r:id="rId7"/>
              </a:rPr>
              <a:t>https://ya.ru/images/search?from=tabbar&amp;text=</a:t>
            </a:r>
            <a:r>
              <a:rPr lang="ru-RU" sz="2000" b="1" dirty="0">
                <a:solidFill>
                  <a:prstClr val="black"/>
                </a:solidFill>
                <a:hlinkClick r:id="rId7"/>
              </a:rPr>
              <a:t>кто%20изобрел%20реактивный%20двигатель</a:t>
            </a:r>
            <a:endParaRPr lang="ru-RU" sz="2000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6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0" y="465139"/>
            <a:ext cx="7791473" cy="583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0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2" y="548680"/>
            <a:ext cx="7775410" cy="582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04856" cy="5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709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4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3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311</TotalTime>
  <Words>70</Words>
  <Application>Microsoft Office PowerPoint</Application>
  <PresentationFormat>Экран (4:3)</PresentationFormat>
  <Paragraphs>19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Кнопка</vt:lpstr>
      <vt:lpstr>«Тепловые машины»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«Тепловые машины и экология XXI века»</dc:title>
  <dc:creator>Baronkina</dc:creator>
  <cp:lastModifiedBy>Baronkina</cp:lastModifiedBy>
  <cp:revision>31</cp:revision>
  <dcterms:created xsi:type="dcterms:W3CDTF">2025-03-25T09:40:53Z</dcterms:created>
  <dcterms:modified xsi:type="dcterms:W3CDTF">2025-05-28T13:15:25Z</dcterms:modified>
</cp:coreProperties>
</file>