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Daria\Desktop\1407291_1.jpe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Школа, мама, папа, я - очень дружная семья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400" b="1" i="1" dirty="0" err="1">
                <a:solidFill>
                  <a:schemeClr val="accent6">
                    <a:lumMod val="75000"/>
                  </a:schemeClr>
                </a:solidFill>
              </a:rPr>
              <a:t>ФотоКвест</a:t>
            </a:r>
            <a:endParaRPr lang="ru-RU" sz="44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:\Users\Daria\Desktop\1407291_1.jpeg"/>
          <p:cNvPicPr>
            <a:picLocks noGrp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Приветствие участников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1538" y="1428736"/>
            <a:ext cx="735811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Перед нами всегда бодрые, местами подтянутые, кое- где собранные, но непобежденные, и даже непобедимые – наши папы!</a:t>
            </a:r>
          </a:p>
          <a:p>
            <a:endParaRPr lang="ru-RU" dirty="0"/>
          </a:p>
          <a:p>
            <a:r>
              <a:rPr lang="ru-RU" dirty="0"/>
              <a:t>Всегда в форме: дают о себе знать тренировки в троеборье: плита, магазин, стирка. И даже небольшие передышки 8 марта не выбивают их из колеи. </a:t>
            </a:r>
          </a:p>
          <a:p>
            <a:endParaRPr lang="ru-RU" dirty="0"/>
          </a:p>
          <a:p>
            <a:r>
              <a:rPr lang="ru-RU" dirty="0"/>
              <a:t>Они с пеленок объединяли своих родителей в дружную команду, ставя перед ними  все новые и новые задачи, постоянно при этом повышая нагрузку. </a:t>
            </a:r>
          </a:p>
          <a:p>
            <a:endParaRPr lang="ru-RU" dirty="0"/>
          </a:p>
          <a:p>
            <a:r>
              <a:rPr lang="ru-RU" dirty="0"/>
              <a:t>Люди, которые работают в школе «Белая ВОРОНА», знающие детей, мам и пап.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:\Users\Daria\Desktop\1407291_1.jpe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737"/>
            <a:ext cx="9143999" cy="683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Правила игры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К участию допускаются команды с фотокамерой. Пусть даже на телефоне.</a:t>
            </a:r>
          </a:p>
          <a:p>
            <a:pPr lvl="0"/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Каждая команда получает лист с заданиями, которые им надо выполнить за 1 час и обязательно сделать фото в качестве подтверждения.</a:t>
            </a:r>
          </a:p>
          <a:p>
            <a:pPr lvl="0"/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К  заданиям необходимо подходить творчески, </a:t>
            </a:r>
            <a:r>
              <a:rPr lang="ru-RU" b="1" i="1" dirty="0" err="1">
                <a:solidFill>
                  <a:schemeClr val="accent6">
                    <a:lumMod val="50000"/>
                  </a:schemeClr>
                </a:solidFill>
              </a:rPr>
              <a:t>креативно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 и нестандартно.</a:t>
            </a:r>
          </a:p>
          <a:p>
            <a:pPr lvl="0"/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На фото должен быть один и тот же состав участников, как гарантия того, что команда не разделяется по ходу игры.</a:t>
            </a:r>
          </a:p>
          <a:p>
            <a:pPr lvl="0"/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Побеждает тот, кто за час выполнит больше заданий.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Users\Daria\Desktop\1407291_1.jpe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907" y="0"/>
            <a:ext cx="9286908" cy="682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Наши команды</a:t>
            </a:r>
          </a:p>
        </p:txBody>
      </p:sp>
      <p:pic>
        <p:nvPicPr>
          <p:cNvPr id="1026" name="Picture 2" descr="C:\Users\Daria\Downloads\IMG-20210228-WA0032 (1)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034" y="1857364"/>
            <a:ext cx="8229600" cy="25090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:\Users\Daria\Desktop\1407291_1.jpe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>
                <a:solidFill>
                  <a:schemeClr val="accent6">
                    <a:lumMod val="50000"/>
                  </a:schemeClr>
                </a:solidFill>
              </a:rPr>
              <a:t>WhatsApp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: «</a:t>
            </a:r>
            <a:r>
              <a:rPr lang="ru-RU" b="1" i="1" dirty="0" err="1">
                <a:solidFill>
                  <a:schemeClr val="accent6">
                    <a:lumMod val="50000"/>
                  </a:schemeClr>
                </a:solidFill>
              </a:rPr>
              <a:t>ФотоКвест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43108" y="1571612"/>
            <a:ext cx="521497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rgbClr val="FFC000"/>
                </a:solidFill>
              </a:rPr>
              <a:t>Ждем от вас интересные, смешные, сумасбродные, требующие смекалки и воображения фото или короткое видео.</a:t>
            </a:r>
          </a:p>
          <a:p>
            <a:pPr algn="ctr"/>
            <a:r>
              <a:rPr lang="ru-RU" sz="3200" b="1" i="1" dirty="0">
                <a:solidFill>
                  <a:srgbClr val="C00000"/>
                </a:solidFill>
              </a:rPr>
              <a:t>УДАЧИ!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214</Words>
  <Application>Microsoft Office PowerPoint</Application>
  <PresentationFormat>Экран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Calibri</vt:lpstr>
      <vt:lpstr>Тема Office</vt:lpstr>
      <vt:lpstr>Школа, мама, папа, я - очень дружная семья</vt:lpstr>
      <vt:lpstr>Приветствие участников</vt:lpstr>
      <vt:lpstr>Правила игры</vt:lpstr>
      <vt:lpstr>Наши команды</vt:lpstr>
      <vt:lpstr>WhatsApp: «ФотоКвест»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Школа, мама, папа, я - очень дружная семья</dc:title>
  <dc:creator>Daria</dc:creator>
  <cp:lastModifiedBy>Наталья Леонтьевна Пучкина</cp:lastModifiedBy>
  <cp:revision>10</cp:revision>
  <dcterms:created xsi:type="dcterms:W3CDTF">2021-03-01T17:59:41Z</dcterms:created>
  <dcterms:modified xsi:type="dcterms:W3CDTF">2025-05-22T05:52:19Z</dcterms:modified>
</cp:coreProperties>
</file>