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0" r:id="rId1"/>
  </p:sldMasterIdLst>
  <p:notesMasterIdLst>
    <p:notesMasterId r:id="rId30"/>
  </p:notesMasterIdLst>
  <p:sldIdLst>
    <p:sldId id="256" r:id="rId2"/>
    <p:sldId id="258" r:id="rId3"/>
    <p:sldId id="284" r:id="rId4"/>
    <p:sldId id="285" r:id="rId5"/>
    <p:sldId id="260" r:id="rId6"/>
    <p:sldId id="286" r:id="rId7"/>
    <p:sldId id="287" r:id="rId8"/>
    <p:sldId id="288" r:id="rId9"/>
    <p:sldId id="259" r:id="rId10"/>
    <p:sldId id="289" r:id="rId11"/>
    <p:sldId id="290" r:id="rId12"/>
    <p:sldId id="262" r:id="rId13"/>
    <p:sldId id="291" r:id="rId14"/>
    <p:sldId id="292" r:id="rId15"/>
    <p:sldId id="293" r:id="rId16"/>
    <p:sldId id="265" r:id="rId17"/>
    <p:sldId id="294" r:id="rId18"/>
    <p:sldId id="267" r:id="rId19"/>
    <p:sldId id="295" r:id="rId20"/>
    <p:sldId id="266" r:id="rId21"/>
    <p:sldId id="296" r:id="rId22"/>
    <p:sldId id="297" r:id="rId23"/>
    <p:sldId id="268" r:id="rId24"/>
    <p:sldId id="298" r:id="rId25"/>
    <p:sldId id="261" r:id="rId26"/>
    <p:sldId id="299" r:id="rId27"/>
    <p:sldId id="282" r:id="rId28"/>
    <p:sldId id="272" r:id="rId29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6600FF"/>
    <a:srgbClr val="FF00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682" autoAdjust="0"/>
    <p:restoredTop sz="94660"/>
  </p:normalViewPr>
  <p:slideViewPr>
    <p:cSldViewPr>
      <p:cViewPr varScale="1">
        <p:scale>
          <a:sx n="51" d="100"/>
          <a:sy n="51" d="100"/>
        </p:scale>
        <p:origin x="-84" y="-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DCA768-B5C5-4025-9CFE-487DCF5D8437}" type="datetimeFigureOut">
              <a:rPr lang="ru-RU" smtClean="0"/>
              <a:pPr/>
              <a:t>20.05.2025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F9E7D3-3132-46B2-B81A-E5E1FFC5EF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86617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/>
              <a:t>Такие разные профессии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Телехирург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s://techcrunch.com/wp-content/uploads/2020/04/GettyImages-11928004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283" y="2743199"/>
            <a:ext cx="5350365" cy="36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0516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0"/>
            <a:ext cx="4433977" cy="1828799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Рязанский медицинский колледж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343400" y="0"/>
            <a:ext cx="4648200" cy="2314575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200" dirty="0" smtClean="0"/>
              <a:t>Рязанский государственный медицинский университет им. Павлова</a:t>
            </a:r>
            <a:endParaRPr lang="ru-RU" sz="3200" dirty="0"/>
          </a:p>
        </p:txBody>
      </p:sp>
      <p:pic>
        <p:nvPicPr>
          <p:cNvPr id="6148" name="Picture 4" descr="https://gdp3.medgis.ru/uploads/userfiles/organization_757/pict/kafedra/27f26da67d51c60115b19e99f5e0506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181" y="4275826"/>
            <a:ext cx="5304171" cy="216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okprzn.ru/images/%D0%BA%D0%BE%D0%BB%D0%BB%D0%B5%D0%B4%D0%B6_%D1%80%D0%BC%D1%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60" y="2590800"/>
            <a:ext cx="3572406" cy="241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267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839200" cy="167640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врач</a:t>
            </a:r>
            <a:br>
              <a:rPr lang="ru-RU" sz="2800" dirty="0" smtClean="0"/>
            </a:br>
            <a:r>
              <a:rPr lang="ru-RU" sz="2800" dirty="0" smtClean="0"/>
              <a:t>медсестра</a:t>
            </a:r>
            <a:br>
              <a:rPr lang="ru-RU" sz="2800" dirty="0" smtClean="0"/>
            </a:br>
            <a:r>
              <a:rPr lang="ru-RU" sz="2800" dirty="0" smtClean="0"/>
              <a:t>повар</a:t>
            </a:r>
            <a:endParaRPr lang="ru-RU" sz="2800" dirty="0"/>
          </a:p>
        </p:txBody>
      </p:sp>
      <p:pic>
        <p:nvPicPr>
          <p:cNvPr id="7173" name="Picture 5" descr="F:\смешарики\sova - копия.pn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457200" y="0"/>
            <a:ext cx="2498685" cy="2520000"/>
          </a:xfrm>
          <a:prstGeom prst="rect">
            <a:avLst/>
          </a:prstGeom>
          <a:noFill/>
        </p:spPr>
      </p:pic>
      <p:pic>
        <p:nvPicPr>
          <p:cNvPr id="7174" name="Picture 6" descr="F:\смешарики\dd552b8fa9f9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152400"/>
            <a:ext cx="1681110" cy="2160000"/>
          </a:xfrm>
          <a:prstGeom prst="rect">
            <a:avLst/>
          </a:prstGeom>
          <a:noFill/>
        </p:spPr>
      </p:pic>
      <p:cxnSp>
        <p:nvCxnSpPr>
          <p:cNvPr id="9" name="Прямая со стрелкой 8"/>
          <p:cNvCxnSpPr/>
          <p:nvPr/>
        </p:nvCxnSpPr>
        <p:spPr>
          <a:xfrm flipV="1">
            <a:off x="2971800" y="1066800"/>
            <a:ext cx="12192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2971800" y="1447800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5410200" y="1524000"/>
            <a:ext cx="12954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5" name="Picture 7" descr="E:\фото 14-15\пекарня\IMG_4998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029200" y="2895600"/>
            <a:ext cx="2640118" cy="19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6" name="Picture 8" descr="E:\фото 14-15\пекарня\IMG_5036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172200" y="4572000"/>
            <a:ext cx="2640119" cy="19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1" name="Picture 1" descr="F:\профессии\ЗАЩИТА\IMG_5402.JP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09600" y="2895600"/>
            <a:ext cx="2640125" cy="19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7" name="Picture 9" descr="G:\DCIM\219_2204\IMG_5068.JP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981200" y="4572000"/>
            <a:ext cx="2640123" cy="19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49" y="1066800"/>
            <a:ext cx="7239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9505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smtClean="0"/>
              <a:t>Молекулярная кухня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https://avatars.mds.yandex.net/get-zen_doc/246252/pub_5aadfd1f1410c3a18acb4dd9_5aadfd6dad0f224d8d242f7b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06" y="381000"/>
            <a:ext cx="2133333" cy="18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http://burcuatalay.com/getmedia.php?id=88B4899657F7492FB31937388B4D1D5B&amp;ext=jpg&amp;q=80&amp;e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8" name="Picture 6" descr="http://burcuatalay.com/getmedia.php?id=88B4899657F7492FB31937388B4D1D5B&amp;ext=jpg&amp;q=80&amp;e=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895600"/>
            <a:ext cx="5390999" cy="36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8146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Рязанский технологический колледж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https://avatars.mds.yandex.net/get-altay/790902/2a000001628885d39a0791738736173ccc1a/X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667000"/>
            <a:ext cx="5080000" cy="381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9277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775200"/>
            <a:ext cx="2133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портной</a:t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8202" name="Picture 10" descr="F:\смешарики\youloveit_ru_smeshariki_nusha_kartinki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8385" y="741000"/>
            <a:ext cx="1826085" cy="1260000"/>
          </a:xfrm>
          <a:prstGeom prst="rect">
            <a:avLst/>
          </a:prstGeom>
          <a:noFill/>
        </p:spPr>
      </p:pic>
      <p:pic>
        <p:nvPicPr>
          <p:cNvPr id="8203" name="Picture 11" descr="F:\смешарики\Zdt7uqG5dk4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333270" y="4918200"/>
            <a:ext cx="1411200" cy="1440000"/>
          </a:xfrm>
          <a:prstGeom prst="rect">
            <a:avLst/>
          </a:prstGeom>
          <a:noFill/>
        </p:spPr>
      </p:pic>
      <p:pic>
        <p:nvPicPr>
          <p:cNvPr id="8204" name="Picture 12" descr="F:\смешарики\youloveit_ru_smeshariki_nusha_kartinki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73322" y="2646000"/>
            <a:ext cx="1347840" cy="1620000"/>
          </a:xfrm>
          <a:prstGeom prst="rect">
            <a:avLst/>
          </a:prstGeom>
          <a:noFill/>
        </p:spPr>
      </p:pic>
      <p:pic>
        <p:nvPicPr>
          <p:cNvPr id="8205" name="Picture 13" descr="F:\смешарики\youloveit_ru_smeshariki_nusha_kartinki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39820" y="4671204"/>
            <a:ext cx="1301760" cy="1440000"/>
          </a:xfrm>
          <a:prstGeom prst="rect">
            <a:avLst/>
          </a:prstGeom>
          <a:noFill/>
        </p:spPr>
      </p:pic>
      <p:cxnSp>
        <p:nvCxnSpPr>
          <p:cNvPr id="16" name="Прямая со стрелкой 15"/>
          <p:cNvCxnSpPr/>
          <p:nvPr/>
        </p:nvCxnSpPr>
        <p:spPr>
          <a:xfrm>
            <a:off x="1790700" y="2646000"/>
            <a:ext cx="0" cy="1011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1600200" y="381000"/>
            <a:ext cx="381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447800" y="1752600"/>
            <a:ext cx="457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2819400" y="4953000"/>
            <a:ext cx="4572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206" name="Picture 14" descr="G:\DCIM\219_2204\IMG_5045.JP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191000" y="381000"/>
            <a:ext cx="2640119" cy="19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7" name="Picture 15" descr="G:\DCIM\219_2204\IMG_5048.JP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191000" y="2514600"/>
            <a:ext cx="2640120" cy="19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8" name="Picture 16" descr="G:\DCIM\219_2204\IMG_5063.JP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191000" y="4648200"/>
            <a:ext cx="2640121" cy="19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9" name="Picture 17" descr="F:\смешарики\1498f939866e9d3e99b6ef5e43369d94.jpg"/>
          <p:cNvPicPr>
            <a:picLocks noChangeAspect="1" noChangeArrowheads="1"/>
          </p:cNvPicPr>
          <p:nvPr/>
        </p:nvPicPr>
        <p:blipFill>
          <a:blip r:embed="rId9" cstate="print"/>
          <a:srcRect l="2083" t="1601" r="4167" b="2342"/>
          <a:stretch>
            <a:fillRect/>
          </a:stretch>
        </p:blipFill>
        <p:spPr bwMode="auto">
          <a:xfrm>
            <a:off x="913200" y="201000"/>
            <a:ext cx="1755000" cy="23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Рязанский технологический колледж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https://avatars.mds.yandex.net/get-altay/790902/2a000001628885d39a0791738736173ccc1a/X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667000"/>
            <a:ext cx="5080000" cy="381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3700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38600" y="1066800"/>
            <a:ext cx="20574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писатель</a:t>
            </a:r>
            <a:br>
              <a:rPr lang="ru-RU" sz="2800" dirty="0" smtClean="0"/>
            </a:br>
            <a:r>
              <a:rPr lang="ru-RU" sz="2800" dirty="0" smtClean="0"/>
              <a:t>поэт</a:t>
            </a:r>
            <a:endParaRPr lang="ru-RU" sz="2800" dirty="0"/>
          </a:p>
        </p:txBody>
      </p:sp>
      <p:pic>
        <p:nvPicPr>
          <p:cNvPr id="10242" name="Picture 2" descr="F:\смешарики\106330191_large_Baras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533400"/>
            <a:ext cx="1820520" cy="2340000"/>
          </a:xfrm>
          <a:prstGeom prst="rect">
            <a:avLst/>
          </a:prstGeom>
          <a:noFill/>
        </p:spPr>
      </p:pic>
      <p:cxnSp>
        <p:nvCxnSpPr>
          <p:cNvPr id="5" name="Прямая со стрелкой 4"/>
          <p:cNvCxnSpPr/>
          <p:nvPr/>
        </p:nvCxnSpPr>
        <p:spPr>
          <a:xfrm flipV="1">
            <a:off x="2819400" y="1600200"/>
            <a:ext cx="9906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Скачать Фотография Сергей Александрович Есенин . . Обои, постеры, большие фото. . Картинка 1513001 - Фан Партия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12187" t="8915" r="10843" b="10849"/>
          <a:stretch>
            <a:fillRect/>
          </a:stretch>
        </p:blipFill>
        <p:spPr bwMode="auto">
          <a:xfrm>
            <a:off x="6629400" y="304800"/>
            <a:ext cx="1980000" cy="267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Прямая со стрелкой 8"/>
          <p:cNvCxnSpPr/>
          <p:nvPr/>
        </p:nvCxnSpPr>
        <p:spPr>
          <a:xfrm>
            <a:off x="2819400" y="1676400"/>
            <a:ext cx="9906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5" name="Picture 3" descr="E:\2014 1класс\100_5732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057399" y="3124200"/>
            <a:ext cx="4978027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0"/>
            <a:ext cx="4433977" cy="2314575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Рязанский педагогический колледж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343400" y="0"/>
            <a:ext cx="4648200" cy="2314575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200" dirty="0" smtClean="0"/>
              <a:t>Рязанский государственный </a:t>
            </a:r>
            <a:r>
              <a:rPr lang="ru-RU" sz="3200" dirty="0" smtClean="0"/>
              <a:t>университет</a:t>
            </a:r>
          </a:p>
          <a:p>
            <a:pPr algn="r"/>
            <a:r>
              <a:rPr lang="ru-RU" sz="3200" dirty="0" smtClean="0"/>
              <a:t>имени С.А. Есенина</a:t>
            </a:r>
            <a:endParaRPr lang="ru-RU" sz="3200" dirty="0"/>
          </a:p>
        </p:txBody>
      </p:sp>
      <p:pic>
        <p:nvPicPr>
          <p:cNvPr id="6146" name="Picture 2" descr="https://region.center/source/RYAZAN/RYAZAN/rguuu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916" y="3048000"/>
            <a:ext cx="4159623" cy="277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ya62.ru/upload/iblock/99e/99e9e12a16bfaf776a3727ea16dbf9a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35" y="3048000"/>
            <a:ext cx="4158000" cy="277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0453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0" y="381000"/>
            <a:ext cx="2590800" cy="201136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овощевод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>садовод</a:t>
            </a:r>
          </a:p>
        </p:txBody>
      </p:sp>
      <p:pic>
        <p:nvPicPr>
          <p:cNvPr id="3" name="Picture 3" descr="F:\смешарики\abf1d19c-3e1b-4e06-9faa-0cc709657757.jpg"/>
          <p:cNvPicPr>
            <a:picLocks noChangeAspect="1" noChangeArrowheads="1"/>
          </p:cNvPicPr>
          <p:nvPr/>
        </p:nvPicPr>
        <p:blipFill>
          <a:blip r:embed="rId2" cstate="print"/>
          <a:srcRect l="13333" r="12000" b="4000"/>
          <a:stretch>
            <a:fillRect/>
          </a:stretch>
        </p:blipFill>
        <p:spPr bwMode="auto">
          <a:xfrm>
            <a:off x="457200" y="304800"/>
            <a:ext cx="1820000" cy="2340000"/>
          </a:xfrm>
          <a:prstGeom prst="rect">
            <a:avLst/>
          </a:prstGeom>
          <a:noFill/>
        </p:spPr>
      </p:pic>
      <p:cxnSp>
        <p:nvCxnSpPr>
          <p:cNvPr id="5" name="Прямая со стрелкой 4"/>
          <p:cNvCxnSpPr>
            <a:endCxn id="2" idx="1"/>
          </p:cNvCxnSpPr>
          <p:nvPr/>
        </p:nvCxnSpPr>
        <p:spPr>
          <a:xfrm flipV="1">
            <a:off x="2743200" y="1386681"/>
            <a:ext cx="685800" cy="2897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2743200" y="1676400"/>
            <a:ext cx="6858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E:\фото 14-15\лук. фото\100_7777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l="7813" t="10416" r="4687"/>
          <a:stretch>
            <a:fillRect/>
          </a:stretch>
        </p:blipFill>
        <p:spPr bwMode="auto">
          <a:xfrm>
            <a:off x="3733800" y="2666999"/>
            <a:ext cx="5181600" cy="3979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33800" y="990600"/>
            <a:ext cx="41910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артист</a:t>
            </a:r>
            <a:endParaRPr lang="ru-RU" sz="2800" dirty="0"/>
          </a:p>
        </p:txBody>
      </p:sp>
      <p:pic>
        <p:nvPicPr>
          <p:cNvPr id="9220" name="Picture 4" descr="F:\смешарики\19113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609600"/>
            <a:ext cx="1799882" cy="2340000"/>
          </a:xfrm>
          <a:prstGeom prst="rect">
            <a:avLst/>
          </a:prstGeom>
          <a:noFill/>
        </p:spPr>
      </p:pic>
      <p:cxnSp>
        <p:nvCxnSpPr>
          <p:cNvPr id="7" name="Прямая со стрелкой 6"/>
          <p:cNvCxnSpPr/>
          <p:nvPr/>
        </p:nvCxnSpPr>
        <p:spPr>
          <a:xfrm>
            <a:off x="2667000" y="1828800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 descr="F:\DCIM\100C1013\100_7471.JPG"/>
          <p:cNvPicPr/>
          <p:nvPr/>
        </p:nvPicPr>
        <p:blipFill>
          <a:blip r:embed="rId3" cstate="print"/>
          <a:srcRect r="5405"/>
          <a:stretch>
            <a:fillRect/>
          </a:stretch>
        </p:blipFill>
        <p:spPr bwMode="auto">
          <a:xfrm>
            <a:off x="1104900" y="3657600"/>
            <a:ext cx="3124200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E:\фото 14-15\драмтеатр\IMG_407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657600"/>
            <a:ext cx="3276600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3801"/>
          <a:stretch/>
        </p:blipFill>
        <p:spPr bwMode="auto">
          <a:xfrm flipH="1">
            <a:off x="5241985" y="461144"/>
            <a:ext cx="3484318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Рязанский музыкальный колледж </a:t>
            </a:r>
            <a:r>
              <a:rPr lang="ru-RU" dirty="0"/>
              <a:t>имени Григория и Александра Пироговых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https://rv-ryazan.ru/wp-content/uploads/2019/02/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743200"/>
            <a:ext cx="5678115" cy="37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0913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</a:t>
            </a:r>
            <a:r>
              <a:rPr lang="ru-RU" dirty="0" smtClean="0"/>
              <a:t>туденческий </a:t>
            </a:r>
            <a:r>
              <a:rPr lang="ru-RU" dirty="0"/>
              <a:t>театр «</a:t>
            </a:r>
            <a:r>
              <a:rPr lang="ru-RU" dirty="0" smtClean="0"/>
              <a:t>Переход»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ttps://scrapmuss.files.wordpress.com/2013/09/dsc_1631-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628181"/>
            <a:ext cx="5661153" cy="37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1084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6200" y="1066800"/>
            <a:ext cx="34290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ученый</a:t>
            </a:r>
            <a:br>
              <a:rPr lang="ru-RU" sz="2800" dirty="0" smtClean="0"/>
            </a:br>
            <a:r>
              <a:rPr lang="ru-RU" sz="2800" dirty="0" smtClean="0"/>
              <a:t>астроном</a:t>
            </a:r>
            <a:endParaRPr lang="ru-RU" sz="2800" dirty="0"/>
          </a:p>
        </p:txBody>
      </p:sp>
      <p:pic>
        <p:nvPicPr>
          <p:cNvPr id="11266" name="Picture 2" descr="F:\смешарики\326380.jpg"/>
          <p:cNvPicPr>
            <a:picLocks noChangeAspect="1" noChangeArrowheads="1"/>
          </p:cNvPicPr>
          <p:nvPr/>
        </p:nvPicPr>
        <p:blipFill>
          <a:blip r:embed="rId2" cstate="print"/>
          <a:srcRect l="13333" r="14667" b="6667"/>
          <a:stretch>
            <a:fillRect/>
          </a:stretch>
        </p:blipFill>
        <p:spPr bwMode="auto">
          <a:xfrm>
            <a:off x="304802" y="568800"/>
            <a:ext cx="1944002" cy="2520000"/>
          </a:xfrm>
          <a:prstGeom prst="rect">
            <a:avLst/>
          </a:prstGeom>
          <a:noFill/>
        </p:spPr>
      </p:pic>
      <p:cxnSp>
        <p:nvCxnSpPr>
          <p:cNvPr id="7" name="Прямая со стрелкой 6"/>
          <p:cNvCxnSpPr/>
          <p:nvPr/>
        </p:nvCxnSpPr>
        <p:spPr>
          <a:xfrm flipV="1">
            <a:off x="2514600" y="1447800"/>
            <a:ext cx="12192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2514600" y="1752600"/>
            <a:ext cx="12192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618" t="26786" r="14551" b="25876"/>
          <a:stretch/>
        </p:blipFill>
        <p:spPr bwMode="auto">
          <a:xfrm>
            <a:off x="961845" y="3886200"/>
            <a:ext cx="7318408" cy="278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 descr="https://i.pinimg.com/originals/39/29/57/392957a08c029cc38c09fba539cfedd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8800"/>
            <a:ext cx="2631600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ОГБОУ «Школа № 10»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http://school10-rzn.ru/templates/protostar/images/1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856781"/>
            <a:ext cx="6387096" cy="36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288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0" y="914400"/>
            <a:ext cx="25908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механик</a:t>
            </a:r>
            <a:br>
              <a:rPr lang="ru-RU" sz="2800" dirty="0" smtClean="0"/>
            </a:br>
            <a:r>
              <a:rPr lang="ru-RU" sz="2800" dirty="0" smtClean="0"/>
              <a:t>изобретатель</a:t>
            </a:r>
            <a:endParaRPr lang="ru-RU" sz="2800" dirty="0"/>
          </a:p>
        </p:txBody>
      </p:sp>
      <p:pic>
        <p:nvPicPr>
          <p:cNvPr id="6146" name="Picture 2" descr="F:\смешарики\95051382_12901ee5ef3ce39e82d7ce3e83f5c8c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04800"/>
            <a:ext cx="1778400" cy="2340000"/>
          </a:xfrm>
          <a:prstGeom prst="rect">
            <a:avLst/>
          </a:prstGeom>
          <a:noFill/>
        </p:spPr>
      </p:pic>
      <p:cxnSp>
        <p:nvCxnSpPr>
          <p:cNvPr id="7" name="Прямая со стрелкой 6"/>
          <p:cNvCxnSpPr/>
          <p:nvPr/>
        </p:nvCxnSpPr>
        <p:spPr>
          <a:xfrm>
            <a:off x="2514600" y="1752600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2514600" y="1447800"/>
            <a:ext cx="838200" cy="266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 descr="5 ненаучных фактов о Константине Циолковском // IRK.KP.RU Комсомольская правда в Иркутск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6065" y="501150"/>
            <a:ext cx="330207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G:\DCIM\230_1205\IMG_5734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r="11806" b="7399"/>
          <a:stretch>
            <a:fillRect/>
          </a:stretch>
        </p:blipFill>
        <p:spPr bwMode="auto">
          <a:xfrm>
            <a:off x="5867400" y="2743200"/>
            <a:ext cx="2819400" cy="3947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User\Desktop\фото 14-15\библ. май 15\120___05\IMG_205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8000" y="2514600"/>
            <a:ext cx="3066429" cy="2306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Acer10\Desktop\20-21\космос\IMG_20210204_121335.jpg"/>
          <p:cNvPicPr/>
          <p:nvPr/>
        </p:nvPicPr>
        <p:blipFill rotWithShape="1">
          <a:blip r:embed="rId6" cstate="print"/>
          <a:srcRect t="21662" b="26127"/>
          <a:stretch/>
        </p:blipFill>
        <p:spPr bwMode="auto">
          <a:xfrm>
            <a:off x="238053" y="4996786"/>
            <a:ext cx="4608512" cy="1570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00" y="990600"/>
            <a:ext cx="2971800" cy="1362075"/>
          </a:xfrm>
        </p:spPr>
        <p:txBody>
          <a:bodyPr>
            <a:noAutofit/>
          </a:bodyPr>
          <a:lstStyle/>
          <a:p>
            <a:r>
              <a:rPr lang="ru-RU" sz="2800" dirty="0" smtClean="0"/>
              <a:t>Рязанский</a:t>
            </a:r>
            <a:br>
              <a:rPr lang="ru-RU" sz="2800" dirty="0" smtClean="0"/>
            </a:br>
            <a:r>
              <a:rPr lang="ru-RU" sz="2800" dirty="0" smtClean="0"/>
              <a:t>колледж</a:t>
            </a:r>
            <a:br>
              <a:rPr lang="ru-RU" sz="2800" dirty="0" smtClean="0"/>
            </a:br>
            <a:r>
              <a:rPr lang="ru-RU" sz="2800" dirty="0" smtClean="0"/>
              <a:t>электроники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https://avatars.mds.yandex.net/get-altay/1860543/2a0000016ea0c3fbd6c0290beaf4a3a061fd/XX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94184"/>
            <a:ext cx="2736000" cy="205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avatars.mds.yandex.net/get-altay/750770/2a000001624ccbceb2fe3ebad16401193980/XX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573"/>
          <a:stretch/>
        </p:blipFill>
        <p:spPr bwMode="auto">
          <a:xfrm>
            <a:off x="6035769" y="2565155"/>
            <a:ext cx="2928503" cy="205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748542" y="990600"/>
            <a:ext cx="5373687" cy="1362075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800" dirty="0" smtClean="0"/>
              <a:t>Рязанский</a:t>
            </a:r>
          </a:p>
          <a:p>
            <a:pPr algn="r"/>
            <a:r>
              <a:rPr lang="ru-RU" sz="2800" dirty="0"/>
              <a:t>п</a:t>
            </a:r>
            <a:r>
              <a:rPr lang="ru-RU" sz="2800" dirty="0" smtClean="0"/>
              <a:t>олитехнический</a:t>
            </a:r>
          </a:p>
          <a:p>
            <a:pPr algn="r"/>
            <a:r>
              <a:rPr lang="ru-RU" sz="2800" dirty="0" smtClean="0"/>
              <a:t>колледж</a:t>
            </a:r>
            <a:endParaRPr lang="ru-RU" sz="2800" dirty="0"/>
          </a:p>
        </p:txBody>
      </p:sp>
      <p:pic>
        <p:nvPicPr>
          <p:cNvPr id="18438" name="Picture 6" descr="https://attold.att-rzn.ru/wp-content/uploads/2017/05/6OWz7xT6sX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94184"/>
            <a:ext cx="2735999" cy="205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924686" y="1003509"/>
            <a:ext cx="3733800" cy="1362075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/>
              <a:t>Рязанский автотранспортный техникум</a:t>
            </a:r>
          </a:p>
          <a:p>
            <a:r>
              <a:rPr lang="ru-RU" sz="2800" dirty="0" smtClean="0"/>
              <a:t>им. </a:t>
            </a:r>
            <a:r>
              <a:rPr lang="ru-RU" sz="2800" dirty="0"/>
              <a:t>Живаго</a:t>
            </a:r>
          </a:p>
        </p:txBody>
      </p:sp>
    </p:spTree>
    <p:extLst>
      <p:ext uri="{BB962C8B-B14F-4D97-AF65-F5344CB8AC3E}">
        <p14:creationId xmlns="" xmlns:p14="http://schemas.microsoft.com/office/powerpoint/2010/main" val="269852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Сайт &quot;Почемучка&quot; - детская энциклопедия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l="6167" t="7722" r="9833" b="4278"/>
          <a:stretch>
            <a:fillRect/>
          </a:stretch>
        </p:blipFill>
        <p:spPr bwMode="auto">
          <a:xfrm>
            <a:off x="1447800" y="914400"/>
            <a:ext cx="6400800" cy="50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" y="2547938"/>
            <a:ext cx="8686799" cy="1871662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>
                <a:solidFill>
                  <a:srgbClr val="7030A0"/>
                </a:solidFill>
                <a:latin typeface="+mj-lt"/>
              </a:rPr>
              <a:t>      Выбор </a:t>
            </a:r>
            <a:r>
              <a:rPr lang="ru-RU" sz="2800" dirty="0">
                <a:solidFill>
                  <a:srgbClr val="7030A0"/>
                </a:solidFill>
                <a:latin typeface="+mj-lt"/>
              </a:rPr>
              <a:t>профессии – это важный этап в жизни каждого человека. Самое главное, чтобы профессия приносила радость и самому человеку и окружающим его людям.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1799" y="0"/>
            <a:ext cx="3276601" cy="23145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Экскурсия в эколого-биологический центр</a:t>
            </a:r>
            <a:endParaRPr lang="ru-RU" dirty="0"/>
          </a:p>
        </p:txBody>
      </p:sp>
      <p:pic>
        <p:nvPicPr>
          <p:cNvPr id="4" name="Рисунок 3" descr="F:\KINGSTON\фото 2013-2014\Новая папка\100_4089.JPG"/>
          <p:cNvPicPr/>
          <p:nvPr/>
        </p:nvPicPr>
        <p:blipFill>
          <a:blip r:embed="rId2" cstate="print"/>
          <a:srcRect r="-74" b="12973"/>
          <a:stretch>
            <a:fillRect/>
          </a:stretch>
        </p:blipFill>
        <p:spPr bwMode="auto">
          <a:xfrm>
            <a:off x="196850" y="381000"/>
            <a:ext cx="2772410" cy="179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KINGSTON\фото 2013-2014\Новая папка\100_4121.JPG"/>
          <p:cNvPicPr/>
          <p:nvPr/>
        </p:nvPicPr>
        <p:blipFill>
          <a:blip r:embed="rId3" cstate="print"/>
          <a:srcRect b="12844"/>
          <a:stretch>
            <a:fillRect/>
          </a:stretch>
        </p:blipFill>
        <p:spPr bwMode="auto">
          <a:xfrm>
            <a:off x="6248400" y="381000"/>
            <a:ext cx="2760980" cy="179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KINGSTON\фото 2013-2014\Новая папка\100_4092.JPG"/>
          <p:cNvPicPr/>
          <p:nvPr/>
        </p:nvPicPr>
        <p:blipFill>
          <a:blip r:embed="rId4" cstate="print"/>
          <a:srcRect b="13725"/>
          <a:stretch>
            <a:fillRect/>
          </a:stretch>
        </p:blipFill>
        <p:spPr bwMode="auto">
          <a:xfrm>
            <a:off x="3179618" y="3643312"/>
            <a:ext cx="2778125" cy="179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E:\профориентация\в РИРО\агроном\IMG_20210205_115947_1.jpg"/>
          <p:cNvPicPr/>
          <p:nvPr/>
        </p:nvPicPr>
        <p:blipFill>
          <a:blip r:embed="rId5" cstate="print"/>
          <a:srcRect l="13416" t="7216"/>
          <a:stretch>
            <a:fillRect/>
          </a:stretch>
        </p:blipFill>
        <p:spPr bwMode="auto">
          <a:xfrm>
            <a:off x="330200" y="2743200"/>
            <a:ext cx="2505710" cy="359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E:\профориентация\в РИРО\агроном\IMG_20210205_115630_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2742882"/>
            <a:ext cx="2696210" cy="359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1620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Рязанский государственный агротехнологический университет </a:t>
            </a:r>
            <a:r>
              <a:rPr lang="ru-RU" dirty="0"/>
              <a:t>имени </a:t>
            </a:r>
            <a:r>
              <a:rPr lang="ru-RU" dirty="0" err="1"/>
              <a:t>Костычева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mcx.gov.ru/upload/iblock/961/9613fdd6838602eedad06a8dc6fb08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819400"/>
            <a:ext cx="4500000" cy="36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7123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2400" y="609600"/>
            <a:ext cx="49530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спортсмен</a:t>
            </a:r>
            <a:endParaRPr lang="ru-RU" sz="2800" dirty="0"/>
          </a:p>
        </p:txBody>
      </p:sp>
      <p:pic>
        <p:nvPicPr>
          <p:cNvPr id="5123" name="Picture 3" descr="F:\смешарики\sanseygagri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04800"/>
            <a:ext cx="1764360" cy="2340000"/>
          </a:xfrm>
          <a:prstGeom prst="rect">
            <a:avLst/>
          </a:prstGeom>
          <a:noFill/>
        </p:spPr>
      </p:pic>
      <p:cxnSp>
        <p:nvCxnSpPr>
          <p:cNvPr id="6" name="Прямая со стрелкой 5"/>
          <p:cNvCxnSpPr/>
          <p:nvPr/>
        </p:nvCxnSpPr>
        <p:spPr>
          <a:xfrm>
            <a:off x="2743200" y="1524000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ttps://s00.yaplakal.com/pics/pics_original/5/1/9/64569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00" y="3775494"/>
            <a:ext cx="4031999" cy="252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lovnet.ru/wp-content/uploads/2018/08/11-7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599" r="24735"/>
          <a:stretch/>
        </p:blipFill>
        <p:spPr bwMode="auto">
          <a:xfrm>
            <a:off x="6442039" y="609600"/>
            <a:ext cx="2001328" cy="2460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gamestracker.org/_ld/30/381886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367" y="3792747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0"/>
            <a:ext cx="7185804" cy="2352675"/>
          </a:xfrm>
        </p:spPr>
        <p:txBody>
          <a:bodyPr/>
          <a:lstStyle/>
          <a:p>
            <a:r>
              <a:rPr lang="ru-RU" dirty="0"/>
              <a:t>И</a:t>
            </a:r>
            <a:r>
              <a:rPr lang="ru-RU" dirty="0" smtClean="0"/>
              <a:t>нструктор по</a:t>
            </a:r>
            <a:br>
              <a:rPr lang="ru-RU" dirty="0" smtClean="0"/>
            </a:br>
            <a:r>
              <a:rPr lang="ru-RU" dirty="0" smtClean="0"/>
              <a:t>спортивному</a:t>
            </a:r>
            <a:br>
              <a:rPr lang="ru-RU" dirty="0" smtClean="0"/>
            </a:br>
            <a:r>
              <a:rPr lang="ru-RU" dirty="0" smtClean="0"/>
              <a:t>туризму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avatars.mds.yandex.net/get-zen_doc/1930771/pub_5ceab473776f8400b3a4b41e_5ceac566c64ffc00b2401b45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5400000" cy="36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tourism.sakhalin.gov.ru/wp-content/uploads/2020/09/6b83ebe3-ec5d-4442-9b31-7f4703f8c7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04800"/>
            <a:ext cx="4319999" cy="324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6721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52500"/>
            <a:ext cx="9144000" cy="1362075"/>
          </a:xfrm>
        </p:spPr>
        <p:txBody>
          <a:bodyPr/>
          <a:lstStyle/>
          <a:p>
            <a:pPr algn="ctr"/>
            <a:r>
              <a:rPr lang="ru-RU" dirty="0" smtClean="0"/>
              <a:t>Педагогический и медицинский </a:t>
            </a:r>
            <a:r>
              <a:rPr lang="ru-RU" dirty="0" err="1" smtClean="0"/>
              <a:t>колледжы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ya62.ru/upload/iblock/99e/99e9e12a16bfaf776a3727ea16dbf9a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71799"/>
            <a:ext cx="4320000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okprzn.ru/images/%D0%BA%D0%BE%D0%BB%D0%BB%D0%B5%D0%B4%D0%B6_%D1%80%D0%BC%D1%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6" y="2971799"/>
            <a:ext cx="4265558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6057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0"/>
            <a:ext cx="4433977" cy="2314575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Рязанский государственный университет </a:t>
            </a:r>
            <a:r>
              <a:rPr lang="ru-RU" sz="3200" dirty="0" smtClean="0"/>
              <a:t>имени</a:t>
            </a:r>
            <a:br>
              <a:rPr lang="ru-RU" sz="3200" dirty="0" smtClean="0"/>
            </a:br>
            <a:r>
              <a:rPr lang="ru-RU" sz="3200" dirty="0" smtClean="0"/>
              <a:t>С.А. Есенина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000496" y="0"/>
            <a:ext cx="4991104" cy="2314575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200" dirty="0" smtClean="0"/>
              <a:t>Рязанский государственный медицинский университет </a:t>
            </a:r>
            <a:r>
              <a:rPr lang="ru-RU" sz="3200" dirty="0" smtClean="0"/>
              <a:t>имени И.П. Павлова</a:t>
            </a:r>
            <a:endParaRPr lang="ru-RU" sz="3200" dirty="0"/>
          </a:p>
        </p:txBody>
      </p:sp>
      <p:pic>
        <p:nvPicPr>
          <p:cNvPr id="6148" name="Picture 4" descr="https://gdp3.medgis.ru/uploads/userfiles/organization_757/pict/kafedra/27f26da67d51c60115b19e99f5e0506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181" y="4275826"/>
            <a:ext cx="5304171" cy="216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region.center/source/RYAZAN/RYAZAN/rguuu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97" y="2723704"/>
            <a:ext cx="3619413" cy="241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3851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2800" y="609600"/>
            <a:ext cx="22860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врач</a:t>
            </a:r>
            <a:endParaRPr lang="ru-RU" sz="2800" dirty="0"/>
          </a:p>
        </p:txBody>
      </p:sp>
      <p:pic>
        <p:nvPicPr>
          <p:cNvPr id="4098" name="Picture 2" descr="F:\смешарики\28147687_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5" y="304800"/>
            <a:ext cx="1772724" cy="2340000"/>
          </a:xfrm>
          <a:prstGeom prst="rect">
            <a:avLst/>
          </a:prstGeom>
          <a:noFill/>
        </p:spPr>
      </p:pic>
      <p:cxnSp>
        <p:nvCxnSpPr>
          <p:cNvPr id="5" name="Прямая со стрелкой 4"/>
          <p:cNvCxnSpPr/>
          <p:nvPr/>
        </p:nvCxnSpPr>
        <p:spPr>
          <a:xfrm>
            <a:off x="2590800" y="1524000"/>
            <a:ext cx="609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019" y="3276600"/>
            <a:ext cx="3530166" cy="2353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332" r="4429"/>
          <a:stretch/>
        </p:blipFill>
        <p:spPr bwMode="auto">
          <a:xfrm>
            <a:off x="4431102" y="679994"/>
            <a:ext cx="4468483" cy="168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1028</TotalTime>
  <Words>126</Words>
  <Application>Microsoft Office PowerPoint</Application>
  <PresentationFormat>Экран (4:3)</PresentationFormat>
  <Paragraphs>36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Справедливость</vt:lpstr>
      <vt:lpstr>Такие разные профессии</vt:lpstr>
      <vt:lpstr>овощевод  садовод</vt:lpstr>
      <vt:lpstr>Экскурсия в эколого-биологический центр</vt:lpstr>
      <vt:lpstr>Рязанский государственный агротехнологический университет имени Костычева</vt:lpstr>
      <vt:lpstr>спортсмен</vt:lpstr>
      <vt:lpstr>Инструктор по спортивному туризму</vt:lpstr>
      <vt:lpstr>Педагогический и медицинский колледжы</vt:lpstr>
      <vt:lpstr>Рязанский государственный университет имени С.А. Есенина</vt:lpstr>
      <vt:lpstr>врач</vt:lpstr>
      <vt:lpstr>Телехирург</vt:lpstr>
      <vt:lpstr>Рязанский медицинский колледж</vt:lpstr>
      <vt:lpstr>врач медсестра повар</vt:lpstr>
      <vt:lpstr>Слайд 13</vt:lpstr>
      <vt:lpstr>Молекулярная кухня</vt:lpstr>
      <vt:lpstr>Рязанский технологический колледж </vt:lpstr>
      <vt:lpstr>портной </vt:lpstr>
      <vt:lpstr>Рязанский технологический колледж </vt:lpstr>
      <vt:lpstr>писатель поэт</vt:lpstr>
      <vt:lpstr>Рязанский педагогический колледж</vt:lpstr>
      <vt:lpstr>артист</vt:lpstr>
      <vt:lpstr>Рязанский музыкальный колледж имени Григория и Александра Пироговых</vt:lpstr>
      <vt:lpstr>Студенческий театр «Переход»</vt:lpstr>
      <vt:lpstr>ученый астроном</vt:lpstr>
      <vt:lpstr>ОГБОУ «Школа № 10»</vt:lpstr>
      <vt:lpstr>механик изобретатель</vt:lpstr>
      <vt:lpstr>Рязанский колледж электроники</vt:lpstr>
      <vt:lpstr>Слайд 27</vt:lpstr>
      <vt:lpstr>Вывод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 и мир профессий</dc:title>
  <dc:creator>Acer3</dc:creator>
  <cp:lastModifiedBy>Acer10</cp:lastModifiedBy>
  <cp:revision>93</cp:revision>
  <dcterms:created xsi:type="dcterms:W3CDTF">2015-05-04T07:59:25Z</dcterms:created>
  <dcterms:modified xsi:type="dcterms:W3CDTF">2025-05-20T11:44:58Z</dcterms:modified>
</cp:coreProperties>
</file>