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Lst>
  <p:sldSz cx="6858000" cy="9906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64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456813" y="3632202"/>
            <a:ext cx="4950338" cy="3268461"/>
          </a:xfrm>
        </p:spPr>
        <p:txBody>
          <a:bodyPr anchor="b">
            <a:normAutofit/>
          </a:bodyPr>
          <a:lstStyle>
            <a:lvl1pPr>
              <a:defRPr sz="4050"/>
            </a:lvl1pPr>
          </a:lstStyle>
          <a:p>
            <a:r>
              <a:rPr lang="ru-RU"/>
              <a:t>Образец заголовка</a:t>
            </a:r>
            <a:endParaRPr lang="en-US" dirty="0"/>
          </a:p>
        </p:txBody>
      </p:sp>
      <p:sp>
        <p:nvSpPr>
          <p:cNvPr id="3" name="Subtitle 2"/>
          <p:cNvSpPr>
            <a:spLocks noGrp="1"/>
          </p:cNvSpPr>
          <p:nvPr>
            <p:ph type="subTitle" idx="1"/>
          </p:nvPr>
        </p:nvSpPr>
        <p:spPr>
          <a:xfrm>
            <a:off x="1456813" y="6900661"/>
            <a:ext cx="4950338" cy="162685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E3EAFE3-A0A1-4029-9307-D0E0CB9802BD}" type="datetimeFigureOut">
              <a:rPr lang="ru-RU" smtClean="0"/>
              <a:t>26.01.2024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23789" y="6241674"/>
            <a:ext cx="1046605" cy="1129239"/>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317500" y="6542671"/>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823194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56812" y="880533"/>
            <a:ext cx="4943989" cy="4502391"/>
          </a:xfrm>
        </p:spPr>
        <p:txBody>
          <a:bodyPr anchor="ctr">
            <a:normAutofit/>
          </a:bodyPr>
          <a:lstStyle>
            <a:lvl1pPr algn="l">
              <a:defRPr sz="3600" b="0" cap="none"/>
            </a:lvl1pPr>
          </a:lstStyle>
          <a:p>
            <a:r>
              <a:rPr lang="ru-RU"/>
              <a:t>Образец заголовка</a:t>
            </a:r>
            <a:endParaRPr lang="en-US" dirty="0"/>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3EAFE3-A0A1-4029-9307-D0E0CB9802BD}" type="datetimeFigureOut">
              <a:rPr lang="ru-RU" smtClean="0"/>
              <a:t>26.01.2024</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3440393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1811979" y="5063067"/>
            <a:ext cx="4240416"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3EAFE3-A0A1-4029-9307-D0E0CB9802BD}" type="datetimeFigureOut">
              <a:rPr lang="ru-RU" smtClean="0"/>
              <a:t>26.01.2024</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1D985E16-AA7D-46AF-A408-C819CA271BD4}" type="slidenum">
              <a:rPr lang="ru-RU" smtClean="0"/>
              <a:t>‹#›</a:t>
            </a:fld>
            <a:endParaRPr lang="ru-RU"/>
          </a:p>
        </p:txBody>
      </p:sp>
      <p:sp>
        <p:nvSpPr>
          <p:cNvPr id="14" name="TextBox 13"/>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1251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56812" y="3522136"/>
            <a:ext cx="4943989" cy="3935887"/>
          </a:xfrm>
        </p:spPr>
        <p:txBody>
          <a:bodyPr anchor="b">
            <a:normAutofit/>
          </a:bodyPr>
          <a:lstStyle>
            <a:lvl1pPr algn="l">
              <a:defRPr sz="3600" b="0"/>
            </a:lvl1pPr>
          </a:lstStyle>
          <a:p>
            <a:r>
              <a:rPr lang="ru-RU"/>
              <a:t>Образец заголовка</a:t>
            </a:r>
            <a:endParaRPr lang="en-US" dirty="0"/>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E3EAFE3-A0A1-4029-9307-D0E0CB9802BD}" type="datetimeFigureOut">
              <a:rPr lang="ru-RU" smtClean="0"/>
              <a:t>26.01.2024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2828314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456811" y="6273800"/>
            <a:ext cx="501621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456811" y="7484534"/>
            <a:ext cx="501621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E3EAFE3-A0A1-4029-9307-D0E0CB9802BD}" type="datetimeFigureOut">
              <a:rPr lang="ru-RU" smtClean="0"/>
              <a:t>26.01.2024</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1D985E16-AA7D-46AF-A408-C819CA271BD4}" type="slidenum">
              <a:rPr lang="ru-RU" smtClean="0"/>
              <a:t>‹#›</a:t>
            </a:fld>
            <a:endParaRPr lang="ru-RU"/>
          </a:p>
        </p:txBody>
      </p:sp>
      <p:sp>
        <p:nvSpPr>
          <p:cNvPr id="11" name="TextBox 10"/>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2" name="TextBox 11"/>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48626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56812" y="906255"/>
            <a:ext cx="4943988" cy="4160029"/>
          </a:xfrm>
        </p:spPr>
        <p:txBody>
          <a:bodyPr anchor="ctr">
            <a:normAutofit/>
          </a:bodyPr>
          <a:lstStyle>
            <a:lvl1pPr algn="l">
              <a:defRPr sz="3600" b="0"/>
            </a:lvl1pPr>
          </a:lstStyle>
          <a:p>
            <a:r>
              <a:rPr lang="ru-RU"/>
              <a:t>Образец заголовка</a:t>
            </a:r>
            <a:endParaRPr lang="en-US" dirty="0"/>
          </a:p>
        </p:txBody>
      </p:sp>
      <p:sp>
        <p:nvSpPr>
          <p:cNvPr id="21" name="Text Placeholder 9"/>
          <p:cNvSpPr>
            <a:spLocks noGrp="1"/>
          </p:cNvSpPr>
          <p:nvPr>
            <p:ph type="body" sz="quarter" idx="13"/>
          </p:nvPr>
        </p:nvSpPr>
        <p:spPr>
          <a:xfrm>
            <a:off x="1456812" y="6273800"/>
            <a:ext cx="494398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E3EAFE3-A0A1-4029-9307-D0E0CB9802BD}" type="datetimeFigureOut">
              <a:rPr lang="ru-RU" smtClean="0"/>
              <a:t>26.01.2024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17607561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3EAFE3-A0A1-4029-9307-D0E0CB9802BD}" type="datetimeFigureOut">
              <a:rPr lang="ru-RU" smtClean="0"/>
              <a:t>26.01.2024</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2167486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8901" y="906254"/>
            <a:ext cx="1242099" cy="7632180"/>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456812" y="906254"/>
            <a:ext cx="3537261" cy="763218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3EAFE3-A0A1-4029-9307-D0E0CB9802BD}" type="datetimeFigureOut">
              <a:rPr lang="ru-RU" smtClean="0"/>
              <a:t>26.01.2024</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3490300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458901" y="901492"/>
            <a:ext cx="4941899" cy="1850174"/>
          </a:xfrm>
        </p:spPr>
        <p:txBody>
          <a:bodyPr/>
          <a:lstStyle/>
          <a:p>
            <a:r>
              <a:rPr lang="ru-RU"/>
              <a:t>Образец заголовка</a:t>
            </a:r>
            <a:endParaRPr lang="en-US" dirty="0"/>
          </a:p>
        </p:txBody>
      </p:sp>
      <p:sp>
        <p:nvSpPr>
          <p:cNvPr id="3" name="Content Placeholder 2"/>
          <p:cNvSpPr>
            <a:spLocks noGrp="1"/>
          </p:cNvSpPr>
          <p:nvPr>
            <p:ph idx="1"/>
          </p:nvPr>
        </p:nvSpPr>
        <p:spPr>
          <a:xfrm>
            <a:off x="1456812" y="3081867"/>
            <a:ext cx="4943989" cy="545656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3EAFE3-A0A1-4029-9307-D0E0CB9802BD}" type="datetimeFigureOut">
              <a:rPr lang="ru-RU" smtClean="0"/>
              <a:t>26.01.2024</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1685900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6812" y="2996590"/>
            <a:ext cx="4943989" cy="2121600"/>
          </a:xfrm>
        </p:spPr>
        <p:txBody>
          <a:bodyPr anchor="b"/>
          <a:lstStyle>
            <a:lvl1pPr algn="l">
              <a:defRPr sz="3000" b="0" cap="none"/>
            </a:lvl1pPr>
          </a:lstStyle>
          <a:p>
            <a:r>
              <a:rPr lang="ru-RU"/>
              <a:t>Образец заголовка</a:t>
            </a:r>
            <a:endParaRPr lang="en-US" dirty="0"/>
          </a:p>
        </p:txBody>
      </p:sp>
      <p:sp>
        <p:nvSpPr>
          <p:cNvPr id="3" name="Text Placeholder 2"/>
          <p:cNvSpPr>
            <a:spLocks noGrp="1"/>
          </p:cNvSpPr>
          <p:nvPr>
            <p:ph type="body" idx="1"/>
          </p:nvPr>
        </p:nvSpPr>
        <p:spPr>
          <a:xfrm>
            <a:off x="1456812" y="5173133"/>
            <a:ext cx="4943989" cy="12428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3EAFE3-A0A1-4029-9307-D0E0CB9802BD}" type="datetimeFigureOut">
              <a:rPr lang="ru-RU" smtClean="0"/>
              <a:t>26.01.2024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1296022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456813" y="3086354"/>
            <a:ext cx="2398148" cy="544179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002981" y="3086354"/>
            <a:ext cx="2397820" cy="544179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E3EAFE3-A0A1-4029-9307-D0E0CB9802BD}" type="datetimeFigureOut">
              <a:rPr lang="ru-RU" smtClean="0"/>
              <a:t>26.01.2024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383421" y="1137909"/>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2745558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699014" y="3216238"/>
            <a:ext cx="2155947"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1456811" y="4048617"/>
            <a:ext cx="2398149" cy="4486015"/>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242116" y="3211575"/>
            <a:ext cx="2154929"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000286" y="4043954"/>
            <a:ext cx="2396760" cy="4486015"/>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E3EAFE3-A0A1-4029-9307-D0E0CB9802BD}" type="datetimeFigureOut">
              <a:rPr lang="ru-RU" smtClean="0"/>
              <a:t>26.01.2024</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383421" y="1137909"/>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283139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458900" y="901492"/>
            <a:ext cx="4941900" cy="1850174"/>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E3EAFE3-A0A1-4029-9307-D0E0CB9802BD}" type="datetimeFigureOut">
              <a:rPr lang="ru-RU" smtClean="0"/>
              <a:t>26.01.2024</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275403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EAFE3-A0A1-4029-9307-D0E0CB9802BD}" type="datetimeFigureOut">
              <a:rPr lang="ru-RU" smtClean="0"/>
              <a:t>26.01.2024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2879040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56811" y="644350"/>
            <a:ext cx="1972188" cy="1410228"/>
          </a:xfrm>
        </p:spPr>
        <p:txBody>
          <a:bodyPr anchor="b"/>
          <a:lstStyle>
            <a:lvl1pPr algn="l">
              <a:defRPr sz="1500" b="0"/>
            </a:lvl1pPr>
          </a:lstStyle>
          <a:p>
            <a:r>
              <a:rPr lang="ru-RU"/>
              <a:t>Образец заголовка</a:t>
            </a:r>
            <a:endParaRPr lang="en-US" dirty="0"/>
          </a:p>
        </p:txBody>
      </p:sp>
      <p:sp>
        <p:nvSpPr>
          <p:cNvPr id="3" name="Content Placeholder 2"/>
          <p:cNvSpPr>
            <a:spLocks noGrp="1"/>
          </p:cNvSpPr>
          <p:nvPr>
            <p:ph idx="1"/>
          </p:nvPr>
        </p:nvSpPr>
        <p:spPr>
          <a:xfrm>
            <a:off x="3557620" y="644352"/>
            <a:ext cx="2843180" cy="782161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56811" y="2309108"/>
            <a:ext cx="1972188" cy="61568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fld id="{8E3EAFE3-A0A1-4029-9307-D0E0CB9802BD}" type="datetimeFigureOut">
              <a:rPr lang="ru-RU" smtClean="0"/>
              <a:t>26.01.2024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1324667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56812" y="6934200"/>
            <a:ext cx="4943989" cy="818622"/>
          </a:xfrm>
        </p:spPr>
        <p:txBody>
          <a:bodyPr anchor="b">
            <a:normAutofit/>
          </a:bodyPr>
          <a:lstStyle>
            <a:lvl1pPr algn="l">
              <a:defRPr sz="18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456812" y="917172"/>
            <a:ext cx="4943989" cy="556829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a:t>Вставка рисунка</a:t>
            </a:r>
            <a:endParaRPr lang="en-US" dirty="0"/>
          </a:p>
        </p:txBody>
      </p:sp>
      <p:sp>
        <p:nvSpPr>
          <p:cNvPr id="4" name="Text Placeholder 3"/>
          <p:cNvSpPr>
            <a:spLocks noGrp="1"/>
          </p:cNvSpPr>
          <p:nvPr>
            <p:ph type="body" sz="half" idx="2"/>
          </p:nvPr>
        </p:nvSpPr>
        <p:spPr>
          <a:xfrm>
            <a:off x="1456812" y="7752821"/>
            <a:ext cx="4943989" cy="71314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fld id="{8E3EAFE3-A0A1-4029-9307-D0E0CB9802BD}" type="datetimeFigureOut">
              <a:rPr lang="ru-RU" smtClean="0"/>
              <a:t>26.01.2024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1D985E16-AA7D-46AF-A408-C819CA271BD4}" type="slidenum">
              <a:rPr lang="ru-RU" smtClean="0"/>
              <a:t>‹#›</a:t>
            </a:fld>
            <a:endParaRPr lang="ru-RU"/>
          </a:p>
        </p:txBody>
      </p:sp>
    </p:spTree>
    <p:extLst>
      <p:ext uri="{BB962C8B-B14F-4D97-AF65-F5344CB8AC3E}">
        <p14:creationId xmlns:p14="http://schemas.microsoft.com/office/powerpoint/2010/main" val="117752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330200"/>
            <a:ext cx="1485900" cy="9589129"/>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15316" y="1082"/>
            <a:ext cx="1464204" cy="9898061"/>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37160" cy="9906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458900" y="901492"/>
            <a:ext cx="4941900" cy="1850174"/>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6812" y="3081867"/>
            <a:ext cx="4943989" cy="5613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829300" y="8861796"/>
            <a:ext cx="574785" cy="534691"/>
          </a:xfrm>
          <a:prstGeom prst="rect">
            <a:avLst/>
          </a:prstGeom>
        </p:spPr>
        <p:txBody>
          <a:bodyPr vert="horz" lIns="91440" tIns="45720" rIns="91440" bIns="45720" rtlCol="0" anchor="ctr"/>
          <a:lstStyle>
            <a:lvl1pPr algn="r">
              <a:defRPr sz="675">
                <a:solidFill>
                  <a:schemeClr val="tx1">
                    <a:tint val="75000"/>
                  </a:schemeClr>
                </a:solidFill>
              </a:defRPr>
            </a:lvl1pPr>
          </a:lstStyle>
          <a:p>
            <a:fld id="{8E3EAFE3-A0A1-4029-9307-D0E0CB9802BD}" type="datetimeFigureOut">
              <a:rPr lang="ru-RU" smtClean="0"/>
              <a:t>26.01.2024</a:t>
            </a:fld>
            <a:endParaRPr lang="ru-RU"/>
          </a:p>
        </p:txBody>
      </p:sp>
      <p:sp>
        <p:nvSpPr>
          <p:cNvPr id="5" name="Footer Placeholder 4"/>
          <p:cNvSpPr>
            <a:spLocks noGrp="1"/>
          </p:cNvSpPr>
          <p:nvPr>
            <p:ph type="ftr" sz="quarter" idx="3"/>
          </p:nvPr>
        </p:nvSpPr>
        <p:spPr>
          <a:xfrm>
            <a:off x="1456811" y="8862836"/>
            <a:ext cx="4287366"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383421" y="1137909"/>
            <a:ext cx="438734" cy="527403"/>
          </a:xfrm>
          <a:prstGeom prst="rect">
            <a:avLst/>
          </a:prstGeom>
        </p:spPr>
        <p:txBody>
          <a:bodyPr vert="horz" lIns="91440" tIns="45720" rIns="91440" bIns="45720" rtlCol="0" anchor="ctr"/>
          <a:lstStyle>
            <a:lvl1pPr algn="r">
              <a:defRPr sz="1500">
                <a:solidFill>
                  <a:srgbClr val="FEFFFF"/>
                </a:solidFill>
              </a:defRPr>
            </a:lvl1pPr>
          </a:lstStyle>
          <a:p>
            <a:fld id="{1D985E16-AA7D-46AF-A408-C819CA271BD4}" type="slidenum">
              <a:rPr lang="ru-RU" smtClean="0"/>
              <a:t>‹#›</a:t>
            </a:fld>
            <a:endParaRPr lang="ru-RU"/>
          </a:p>
        </p:txBody>
      </p:sp>
    </p:spTree>
    <p:extLst>
      <p:ext uri="{BB962C8B-B14F-4D97-AF65-F5344CB8AC3E}">
        <p14:creationId xmlns:p14="http://schemas.microsoft.com/office/powerpoint/2010/main" val="1520301219"/>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342900" rtl="0" eaLnBrk="1" latinLnBrk="0" hangingPunct="1">
        <a:spcBef>
          <a:spcPct val="0"/>
        </a:spcBef>
        <a:buNone/>
        <a:defRPr sz="27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BCE95F2C-5661-48A2-89C1-831AFEE98ED4}"/>
              </a:ext>
            </a:extLst>
          </p:cNvPr>
          <p:cNvSpPr>
            <a:spLocks noGrp="1"/>
          </p:cNvSpPr>
          <p:nvPr>
            <p:ph type="title"/>
          </p:nvPr>
        </p:nvSpPr>
        <p:spPr>
          <a:xfrm>
            <a:off x="1456812" y="766481"/>
            <a:ext cx="4943989" cy="510989"/>
          </a:xfrm>
        </p:spPr>
        <p:txBody>
          <a:bodyPr>
            <a:normAutofit fontScale="90000"/>
          </a:bodyPr>
          <a:lstStyle/>
          <a:p>
            <a:pPr algn="ctr"/>
            <a:r>
              <a:rPr lang="ru-RU" b="1" dirty="0"/>
              <a:t>ОКНО в геометрию</a:t>
            </a:r>
          </a:p>
        </p:txBody>
      </p:sp>
      <p:sp>
        <p:nvSpPr>
          <p:cNvPr id="5" name="Текст 4">
            <a:extLst>
              <a:ext uri="{FF2B5EF4-FFF2-40B4-BE49-F238E27FC236}">
                <a16:creationId xmlns:a16="http://schemas.microsoft.com/office/drawing/2014/main" id="{9FF4AB5F-92E0-49FB-B94A-A38E01135EE0}"/>
              </a:ext>
            </a:extLst>
          </p:cNvPr>
          <p:cNvSpPr>
            <a:spLocks noGrp="1"/>
          </p:cNvSpPr>
          <p:nvPr>
            <p:ph type="body" idx="1"/>
          </p:nvPr>
        </p:nvSpPr>
        <p:spPr>
          <a:xfrm>
            <a:off x="685800" y="1559859"/>
            <a:ext cx="5715001" cy="3393141"/>
          </a:xfrm>
        </p:spPr>
        <p:txBody>
          <a:bodyPr>
            <a:normAutofit fontScale="85000" lnSpcReduction="20000"/>
          </a:bodyPr>
          <a:lstStyle/>
          <a:p>
            <a:pPr algn="ctr">
              <a:lnSpc>
                <a:spcPct val="107000"/>
              </a:lnSpc>
              <a:spcAft>
                <a:spcPts val="800"/>
              </a:spcAft>
            </a:pPr>
            <a:r>
              <a:rPr lang="ru-RU" sz="1600" dirty="0">
                <a:solidFill>
                  <a:schemeClr val="accent2">
                    <a:lumMod val="75000"/>
                  </a:schemeClr>
                </a:solidFill>
                <a:latin typeface="Times New Roman" panose="02020603050405020304" pitchFamily="18" charset="0"/>
                <a:ea typeface="Calibri" panose="020F0502020204030204" pitchFamily="34" charset="0"/>
              </a:rPr>
              <a:t>Вставь пропуски, выбрав нужное слово из предложенных</a:t>
            </a:r>
          </a:p>
          <a:p>
            <a:pPr algn="ctr">
              <a:lnSpc>
                <a:spcPct val="107000"/>
              </a:lnSpc>
              <a:spcAft>
                <a:spcPts val="80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Секреты создания «окна».</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Приготовь тетрадный лист. Согни лист пополам</a:t>
            </a:r>
          </a:p>
          <a:p>
            <a:pPr algn="ctr">
              <a:lnSpc>
                <a:spcPct val="107000"/>
              </a:lnSpc>
              <a:spcAft>
                <a:spcPts val="80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 по ______________ (длине, ширине). Начинать разметку необходимо  со стороны__________ (сгиба, открытого края). Отметь две линии слева и справа, _______________(доходя, не доходя) до открытого края. Разметь середину листа, поочередно проводя линии, то  со стороны открытого края, не доходя до сгиба, то со стороны сгиба, не доходя до открытого края.  Сделай разрезы по разметке. Последний разрез необходимо сделать по линии сгиба  , но не разрезая крайние полоски. Будь внимателен!</a:t>
            </a:r>
          </a:p>
          <a:p>
            <a:pPr algn="ctr">
              <a:lnSpc>
                <a:spcPct val="107000"/>
              </a:lnSpc>
              <a:spcAft>
                <a:spcPts val="80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 </a:t>
            </a:r>
            <a:r>
              <a:rPr lang="ru-RU" sz="1700"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Соблюдай технику безопасности при работе с ножницами</a:t>
            </a:r>
            <a:r>
              <a:rPr lang="ru-RU" sz="16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7651056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19</TotalTime>
  <Words>121</Words>
  <Application>Microsoft Office PowerPoint</Application>
  <PresentationFormat>Лист A4 (210x297 мм)</PresentationFormat>
  <Paragraphs>6</Paragraphs>
  <Slides>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vt:i4>
      </vt:variant>
    </vt:vector>
  </HeadingPairs>
  <TitlesOfParts>
    <vt:vector size="7" baseType="lpstr">
      <vt:lpstr>Arial</vt:lpstr>
      <vt:lpstr>Calibri</vt:lpstr>
      <vt:lpstr>Century Gothic</vt:lpstr>
      <vt:lpstr>Times New Roman</vt:lpstr>
      <vt:lpstr>Wingdings 3</vt:lpstr>
      <vt:lpstr>Легкий дым</vt:lpstr>
      <vt:lpstr>ОКНО в геометрию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ОКНО в геометрию</dc:title>
  <dc:creator>Наталья Леонтьевна Пучкина</dc:creator>
  <cp:lastModifiedBy>Наталья Леонтьевна Пучкина</cp:lastModifiedBy>
  <cp:revision>4</cp:revision>
  <cp:lastPrinted>2024-01-26T11:49:37Z</cp:lastPrinted>
  <dcterms:created xsi:type="dcterms:W3CDTF">2023-01-27T06:49:11Z</dcterms:created>
  <dcterms:modified xsi:type="dcterms:W3CDTF">2024-01-26T11:50:41Z</dcterms:modified>
</cp:coreProperties>
</file>