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15T10:59:41.842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15T11:00:56.054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15T11:01:18.228"/>
    </inkml:context>
    <inkml:brush xml:id="br0">
      <inkml:brushProperty name="width" value="0.1" units="cm"/>
      <inkml:brushProperty name="height" value="0.1" units="cm"/>
      <inkml:brushProperty name="color" value="#004F8B"/>
      <inkml:brushProperty name="ignorePressure" value="1"/>
    </inkml:brush>
  </inkml:definitions>
  <inkml:trace contextRef="#ctx0" brushRef="#br0">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ADF2FF-071E-4666-9DF5-F044D4217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7DD46A-2AED-400C-9637-739D130D39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DB88BF-E2AD-4193-A355-647D8A8D6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512842-529F-497B-9B02-461063343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67B1B7-9DC9-42DB-8632-BFCD73D55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00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5560FA-28E2-4CCA-B607-951E27AFD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FCA22A-E7F9-48EA-ABF7-C6B7CE136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D70200-C3EB-4F15-800F-8744076C3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8FA660-E695-4E25-9510-8935B017A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6B5E1A-9D25-46F1-8642-81E5CE78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57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7E2FA2C-BC44-4ABF-84D2-370C6797CB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3287123-75D5-4149-9A72-81C088995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8BAA60-1A30-4626-A254-8C9C29D83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8043DF-FC83-4921-AEBB-3ADBE04D3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7588D4-F1C6-40CB-8BDE-7F38B7A49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92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D181C5-40A7-497D-9C87-C142BFE19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BA205B-08B9-4E4F-91E9-E87D79226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FD24BA-5BC9-4825-8CA9-91174CB3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6B8972-6CB4-4816-B0CA-EC1D1919C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A46519-ECFE-4C37-8E0E-F5F62BC32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3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B02EAD-7526-4657-A2D8-9265DF4D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2CC5EF-4420-4545-996D-CFF9D8719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1565AA-B42C-4948-8D4A-B8638DB27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33912E-6715-4DD2-812A-BE3FA64AB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42B64D-43D1-427A-9011-226E02FCD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32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4F1CCF-0D3F-4460-B92B-585A8AF6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7E6D44-7D21-4413-89BD-7C9566B6D5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6A09C8-9FF0-489F-B089-4FC81E1CD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C699F7-B768-463B-9976-E70F5D3FA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CA689A-0B4E-4619-AF1B-161E2D36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6887A8-3329-4E17-B523-E2E999C11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0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F21AEB-F8D0-42CF-893D-B9D5BFA51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4F854D-AF87-4520-B199-5FC4A441D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F6A091-1FE5-4183-99C4-7A0E0B347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299C73C-BB90-4B5C-9905-5D82146D1E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0212D2B-1F82-4FD6-BF5D-9C94015C60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56A353A-CB83-47E0-A403-4488D9729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4D1EEFD-7E76-410A-AB6B-2FABAC49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EEF04DC-8B5F-49DC-97E1-B95130C1B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9BDE1A-A775-48E6-A5CE-2639EBFE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FD661E4-E8A5-4B06-A173-2C36DDC9D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789F5FB-E219-414D-8BBF-0E255F64B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51B2EFF-194C-420B-A735-2AE89FE55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91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23997CB-538D-4705-A6B2-F35AFB6A9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9B3E06D-8002-4B8B-B643-3A1B8A827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A0D9A63-0268-4ADC-822E-AE3242DCD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30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DF0DD3-4BEE-4A5A-9962-E20D465FD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98F27C-51B2-438E-9765-144686954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C76B42-1978-4905-8F22-A060D73F53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CC38C8-628B-4D8D-B944-842029285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3AA92E-725D-4B93-9B42-0A2A348EA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274432-A2BC-4F29-9D47-363683AA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75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B3D01B-034F-4C06-B724-4EA1B0B78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45A76E9-0A24-4E54-8D39-4EFAF84A5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3D6550-AEE4-479A-AE1D-0136841F5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3815F8-5988-4D03-B08D-ADF40750D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DA3A16-3D98-4D8E-A2F0-315793099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077CA3-CEC3-4019-8D87-BA831058B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44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C2631A-B729-48BE-A947-A905839FF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5028A7-4050-4098-9010-B4D934311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26F0E1-ADA5-487B-A6DE-68D18CA67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CA45-56C8-4BB9-AD5F-84479C5E5BC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456D07-EF97-4AE7-A6FC-5EB83DFE37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4667DD-6D6B-4C27-A20A-4E8DE443B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FFA31-72DF-47E0-A132-32748C2E84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857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0.png"/><Relationship Id="rId4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DDE1E-7056-4223-93A9-6197A6D6B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80968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1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848EB106-F7C3-43AB-B20E-C2E1EAC908D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05808" y="1741862"/>
          <a:ext cx="5532383" cy="44746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181">
                  <a:extLst>
                    <a:ext uri="{9D8B030D-6E8A-4147-A177-3AD203B41FA5}">
                      <a16:colId xmlns:a16="http://schemas.microsoft.com/office/drawing/2014/main" val="4049853627"/>
                    </a:ext>
                  </a:extLst>
                </a:gridCol>
                <a:gridCol w="153181">
                  <a:extLst>
                    <a:ext uri="{9D8B030D-6E8A-4147-A177-3AD203B41FA5}">
                      <a16:colId xmlns:a16="http://schemas.microsoft.com/office/drawing/2014/main" val="2464207483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51842602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109905754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843174528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174832770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295729758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224920177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663787055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0849037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184790432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396184748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14060561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08898815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4157024100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577080571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56253571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013573993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260440731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563444212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663947010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404280442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604723257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121527092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669906185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741724000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007793385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094065545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614562013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224157702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638165280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3235935212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337715836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2886632008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750175204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3535482882"/>
                    </a:ext>
                  </a:extLst>
                </a:gridCol>
              </a:tblGrid>
              <a:tr h="13555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358179406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906652149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97349869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596450589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2046350107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3777493665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403274311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4032532384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3167708321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534984398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911806988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100005283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3352819596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250445784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819196065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2906102095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2232913127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3852072064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247556444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3492989993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604564367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888341646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2124880649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2443983462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2638374479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701594241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977644534"/>
                  </a:ext>
                </a:extLst>
              </a:tr>
              <a:tr h="1355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3174013092"/>
                  </a:ext>
                </a:extLst>
              </a:tr>
              <a:tr h="555717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/>
                </a:tc>
                <a:extLst>
                  <a:ext uri="{0D108BD9-81ED-4DB2-BD59-A6C34878D82A}">
                    <a16:rowId xmlns:a16="http://schemas.microsoft.com/office/drawing/2014/main" val="1673151096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D28F7DC1-EB80-4081-82EC-6B29D79D9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198241"/>
              </p:ext>
            </p:extLst>
          </p:nvPr>
        </p:nvGraphicFramePr>
        <p:xfrm>
          <a:off x="1805808" y="1622612"/>
          <a:ext cx="5532383" cy="4638112"/>
        </p:xfrm>
        <a:graphic>
          <a:graphicData uri="http://schemas.openxmlformats.org/drawingml/2006/table">
            <a:tbl>
              <a:tblPr/>
              <a:tblGrid>
                <a:gridCol w="153181">
                  <a:extLst>
                    <a:ext uri="{9D8B030D-6E8A-4147-A177-3AD203B41FA5}">
                      <a16:colId xmlns:a16="http://schemas.microsoft.com/office/drawing/2014/main" val="2026399089"/>
                    </a:ext>
                  </a:extLst>
                </a:gridCol>
                <a:gridCol w="153181">
                  <a:extLst>
                    <a:ext uri="{9D8B030D-6E8A-4147-A177-3AD203B41FA5}">
                      <a16:colId xmlns:a16="http://schemas.microsoft.com/office/drawing/2014/main" val="2220293415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306711394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716960823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10927876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852754025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62135482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470478454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897982961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316651603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19838562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05940905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958095814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5387523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157732004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930274370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112237942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764860658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128049590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764034601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520166040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4004437160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47784217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832653726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268026737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1423574513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830743125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2648079109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641713798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772206819"/>
                    </a:ext>
                  </a:extLst>
                </a:gridCol>
                <a:gridCol w="153639">
                  <a:extLst>
                    <a:ext uri="{9D8B030D-6E8A-4147-A177-3AD203B41FA5}">
                      <a16:colId xmlns:a16="http://schemas.microsoft.com/office/drawing/2014/main" val="3835315326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2209448496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2503364159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1543969636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2519294785"/>
                    </a:ext>
                  </a:extLst>
                </a:gridCol>
                <a:gridCol w="154098">
                  <a:extLst>
                    <a:ext uri="{9D8B030D-6E8A-4147-A177-3AD203B41FA5}">
                      <a16:colId xmlns:a16="http://schemas.microsoft.com/office/drawing/2014/main" val="1311607729"/>
                    </a:ext>
                  </a:extLst>
                </a:gridCol>
              </a:tblGrid>
              <a:tr h="14449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070508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364457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2770022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9677651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489884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085762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17920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908269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867069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706401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119099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881495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7729285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6562610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173984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0567545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789222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919943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967437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444573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20290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767695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33425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157637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2787366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642873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3423941"/>
                  </a:ext>
                </a:extLst>
              </a:tr>
              <a:tr h="14449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74594"/>
                  </a:ext>
                </a:extLst>
              </a:tr>
              <a:tr h="592252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544" marR="49544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3881172"/>
                  </a:ext>
                </a:extLst>
              </a:tr>
            </a:tbl>
          </a:graphicData>
        </a:graphic>
      </p:graphicFrame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7C95C0C1-151B-4D06-B4E1-53311E2D2DB0}"/>
              </a:ext>
            </a:extLst>
          </p:cNvPr>
          <p:cNvCxnSpPr>
            <a:cxnSpLocks/>
          </p:cNvCxnSpPr>
          <p:nvPr/>
        </p:nvCxnSpPr>
        <p:spPr>
          <a:xfrm>
            <a:off x="1805808" y="5657850"/>
            <a:ext cx="5532383" cy="0"/>
          </a:xfrm>
          <a:prstGeom prst="line">
            <a:avLst/>
          </a:prstGeom>
          <a:ln w="190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15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35B397-05CA-4B95-A904-58EFE002B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2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CC042E3-6754-4A2C-8C53-BB9F20D52C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940151"/>
              </p:ext>
            </p:extLst>
          </p:nvPr>
        </p:nvGraphicFramePr>
        <p:xfrm>
          <a:off x="742950" y="2687793"/>
          <a:ext cx="7639053" cy="2628276"/>
        </p:xfrm>
        <a:graphic>
          <a:graphicData uri="http://schemas.openxmlformats.org/drawingml/2006/table">
            <a:tbl>
              <a:tblPr/>
              <a:tblGrid>
                <a:gridCol w="210929">
                  <a:extLst>
                    <a:ext uri="{9D8B030D-6E8A-4147-A177-3AD203B41FA5}">
                      <a16:colId xmlns:a16="http://schemas.microsoft.com/office/drawing/2014/main" val="1299677780"/>
                    </a:ext>
                  </a:extLst>
                </a:gridCol>
                <a:gridCol w="210929">
                  <a:extLst>
                    <a:ext uri="{9D8B030D-6E8A-4147-A177-3AD203B41FA5}">
                      <a16:colId xmlns:a16="http://schemas.microsoft.com/office/drawing/2014/main" val="142732497"/>
                    </a:ext>
                  </a:extLst>
                </a:gridCol>
                <a:gridCol w="211562">
                  <a:extLst>
                    <a:ext uri="{9D8B030D-6E8A-4147-A177-3AD203B41FA5}">
                      <a16:colId xmlns:a16="http://schemas.microsoft.com/office/drawing/2014/main" val="1979998875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78071482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1156799838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4268248064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4085744034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563386079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2335826675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149084475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4115176186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4097348690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1111292190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1041753795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1947087801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2514869534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777265842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524882218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2217733058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4003376501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748880758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2348175642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470110771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805101554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912321964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1681893415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893540097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2967014195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097653388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3997209243"/>
                    </a:ext>
                  </a:extLst>
                </a:gridCol>
                <a:gridCol w="212196">
                  <a:extLst>
                    <a:ext uri="{9D8B030D-6E8A-4147-A177-3AD203B41FA5}">
                      <a16:colId xmlns:a16="http://schemas.microsoft.com/office/drawing/2014/main" val="973269509"/>
                    </a:ext>
                  </a:extLst>
                </a:gridCol>
                <a:gridCol w="212829">
                  <a:extLst>
                    <a:ext uri="{9D8B030D-6E8A-4147-A177-3AD203B41FA5}">
                      <a16:colId xmlns:a16="http://schemas.microsoft.com/office/drawing/2014/main" val="546421899"/>
                    </a:ext>
                  </a:extLst>
                </a:gridCol>
                <a:gridCol w="212829">
                  <a:extLst>
                    <a:ext uri="{9D8B030D-6E8A-4147-A177-3AD203B41FA5}">
                      <a16:colId xmlns:a16="http://schemas.microsoft.com/office/drawing/2014/main" val="3555087711"/>
                    </a:ext>
                  </a:extLst>
                </a:gridCol>
                <a:gridCol w="212829">
                  <a:extLst>
                    <a:ext uri="{9D8B030D-6E8A-4147-A177-3AD203B41FA5}">
                      <a16:colId xmlns:a16="http://schemas.microsoft.com/office/drawing/2014/main" val="1188907"/>
                    </a:ext>
                  </a:extLst>
                </a:gridCol>
                <a:gridCol w="212829">
                  <a:extLst>
                    <a:ext uri="{9D8B030D-6E8A-4147-A177-3AD203B41FA5}">
                      <a16:colId xmlns:a16="http://schemas.microsoft.com/office/drawing/2014/main" val="3648370990"/>
                    </a:ext>
                  </a:extLst>
                </a:gridCol>
                <a:gridCol w="212829">
                  <a:extLst>
                    <a:ext uri="{9D8B030D-6E8A-4147-A177-3AD203B41FA5}">
                      <a16:colId xmlns:a16="http://schemas.microsoft.com/office/drawing/2014/main" val="1096955757"/>
                    </a:ext>
                  </a:extLst>
                </a:gridCol>
              </a:tblGrid>
              <a:tr h="187734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49698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602620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037186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9495260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372552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102783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10742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968267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6156113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468699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600128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596936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996151"/>
                  </a:ext>
                </a:extLst>
              </a:tr>
              <a:tr h="18773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11074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9460F68-0F9C-4BC2-AB81-0C9204FF622C}"/>
              </a:ext>
            </a:extLst>
          </p:cNvPr>
          <p:cNvSpPr txBox="1"/>
          <p:nvPr/>
        </p:nvSpPr>
        <p:spPr>
          <a:xfrm>
            <a:off x="971550" y="2390775"/>
            <a:ext cx="1533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СГИБ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01274B2-45E3-4E36-9FF7-E35D7A2CCE5A}"/>
              </a:ext>
            </a:extLst>
          </p:cNvPr>
          <p:cNvCxnSpPr>
            <a:cxnSpLocks/>
          </p:cNvCxnSpPr>
          <p:nvPr/>
        </p:nvCxnSpPr>
        <p:spPr>
          <a:xfrm>
            <a:off x="742950" y="2687793"/>
            <a:ext cx="7639053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760FBC3-9806-49CC-805D-679052B8F462}"/>
              </a:ext>
            </a:extLst>
          </p:cNvPr>
          <p:cNvSpPr txBox="1"/>
          <p:nvPr/>
        </p:nvSpPr>
        <p:spPr>
          <a:xfrm>
            <a:off x="1123950" y="2543175"/>
            <a:ext cx="1533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СГИБ</a:t>
            </a:r>
          </a:p>
        </p:txBody>
      </p:sp>
    </p:spTree>
    <p:extLst>
      <p:ext uri="{BB962C8B-B14F-4D97-AF65-F5344CB8AC3E}">
        <p14:creationId xmlns:p14="http://schemas.microsoft.com/office/powerpoint/2010/main" val="3795385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FB759-8B28-49A4-BE00-89DAACFF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556150"/>
            <a:ext cx="7886700" cy="1325563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3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4375922-5F14-4DA0-81C2-4DE9BBD3EC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085489"/>
              </p:ext>
            </p:extLst>
          </p:nvPr>
        </p:nvGraphicFramePr>
        <p:xfrm>
          <a:off x="742950" y="2687793"/>
          <a:ext cx="7658100" cy="2627002"/>
        </p:xfrm>
        <a:graphic>
          <a:graphicData uri="http://schemas.openxmlformats.org/drawingml/2006/table">
            <a:tbl>
              <a:tblPr/>
              <a:tblGrid>
                <a:gridCol w="211455">
                  <a:extLst>
                    <a:ext uri="{9D8B030D-6E8A-4147-A177-3AD203B41FA5}">
                      <a16:colId xmlns:a16="http://schemas.microsoft.com/office/drawing/2014/main" val="4214138683"/>
                    </a:ext>
                  </a:extLst>
                </a:gridCol>
                <a:gridCol w="211455">
                  <a:extLst>
                    <a:ext uri="{9D8B030D-6E8A-4147-A177-3AD203B41FA5}">
                      <a16:colId xmlns:a16="http://schemas.microsoft.com/office/drawing/2014/main" val="1775067456"/>
                    </a:ext>
                  </a:extLst>
                </a:gridCol>
                <a:gridCol w="212090">
                  <a:extLst>
                    <a:ext uri="{9D8B030D-6E8A-4147-A177-3AD203B41FA5}">
                      <a16:colId xmlns:a16="http://schemas.microsoft.com/office/drawing/2014/main" val="24579031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5067915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83384780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4412973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27677258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71740095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60756796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997396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41714645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20814959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82056833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092623585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06753384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26608442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51187398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59981229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45263727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94044887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44783226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6471535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28973264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79010903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62271065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30004126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14668041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98472474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976808965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54373294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477801673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2787925222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3560428283"/>
                    </a:ext>
                  </a:extLst>
                </a:gridCol>
                <a:gridCol w="220980">
                  <a:extLst>
                    <a:ext uri="{9D8B030D-6E8A-4147-A177-3AD203B41FA5}">
                      <a16:colId xmlns:a16="http://schemas.microsoft.com/office/drawing/2014/main" val="2847777862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1769311616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3853224496"/>
                    </a:ext>
                  </a:extLst>
                </a:gridCol>
              </a:tblGrid>
              <a:tr h="162560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07568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085629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92385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462374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770216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9758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9202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99523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2023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4698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985216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47906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437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081184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555F0B2-F02A-49AA-A72E-ED3C51E6ACAA}"/>
                  </a:ext>
                </a:extLst>
              </p14:cNvPr>
              <p14:cNvContentPartPr/>
              <p14:nvPr/>
            </p14:nvContentPartPr>
            <p14:xfrm>
              <a:off x="5844911" y="1218932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555F0B2-F02A-49AA-A72E-ED3C51E6ACA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6911" y="1201292"/>
                <a:ext cx="36000" cy="36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2DD34C53-278E-4F81-B5D5-AB94B71DB46C}"/>
              </a:ext>
            </a:extLst>
          </p:cNvPr>
          <p:cNvCxnSpPr>
            <a:cxnSpLocks/>
          </p:cNvCxnSpPr>
          <p:nvPr/>
        </p:nvCxnSpPr>
        <p:spPr>
          <a:xfrm>
            <a:off x="1200150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38813C56-29CD-45FE-932B-7ABF90D89A3E}"/>
              </a:ext>
            </a:extLst>
          </p:cNvPr>
          <p:cNvCxnSpPr>
            <a:cxnSpLocks/>
          </p:cNvCxnSpPr>
          <p:nvPr/>
        </p:nvCxnSpPr>
        <p:spPr>
          <a:xfrm>
            <a:off x="7981950" y="2687793"/>
            <a:ext cx="0" cy="229378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2972EA89-C22A-4C82-84C8-F2DFFC00C6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225" y="2291622"/>
            <a:ext cx="765081" cy="491838"/>
          </a:xfrm>
          <a:prstGeom prst="rect">
            <a:avLst/>
          </a:prstGeom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1FB9515D-AE95-4E04-87D8-FBD4897F0866}"/>
              </a:ext>
            </a:extLst>
          </p:cNvPr>
          <p:cNvCxnSpPr>
            <a:cxnSpLocks/>
          </p:cNvCxnSpPr>
          <p:nvPr/>
        </p:nvCxnSpPr>
        <p:spPr>
          <a:xfrm>
            <a:off x="723900" y="2686050"/>
            <a:ext cx="7677150" cy="174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Объект 3">
            <a:extLst>
              <a:ext uri="{FF2B5EF4-FFF2-40B4-BE49-F238E27FC236}">
                <a16:creationId xmlns:a16="http://schemas.microsoft.com/office/drawing/2014/main" id="{49682D2A-75AD-456D-94AB-B39138BE2A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085489"/>
              </p:ext>
            </p:extLst>
          </p:nvPr>
        </p:nvGraphicFramePr>
        <p:xfrm>
          <a:off x="742950" y="2686050"/>
          <a:ext cx="7658100" cy="2627002"/>
        </p:xfrm>
        <a:graphic>
          <a:graphicData uri="http://schemas.openxmlformats.org/drawingml/2006/table">
            <a:tbl>
              <a:tblPr/>
              <a:tblGrid>
                <a:gridCol w="211455">
                  <a:extLst>
                    <a:ext uri="{9D8B030D-6E8A-4147-A177-3AD203B41FA5}">
                      <a16:colId xmlns:a16="http://schemas.microsoft.com/office/drawing/2014/main" val="4214138683"/>
                    </a:ext>
                  </a:extLst>
                </a:gridCol>
                <a:gridCol w="211455">
                  <a:extLst>
                    <a:ext uri="{9D8B030D-6E8A-4147-A177-3AD203B41FA5}">
                      <a16:colId xmlns:a16="http://schemas.microsoft.com/office/drawing/2014/main" val="1775067456"/>
                    </a:ext>
                  </a:extLst>
                </a:gridCol>
                <a:gridCol w="212090">
                  <a:extLst>
                    <a:ext uri="{9D8B030D-6E8A-4147-A177-3AD203B41FA5}">
                      <a16:colId xmlns:a16="http://schemas.microsoft.com/office/drawing/2014/main" val="24579031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5067915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83384780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4412973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27677258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71740095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60756796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997396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41714645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20814959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82056833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092623585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06753384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26608442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51187398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59981229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45263727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94044887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44783226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6471535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28973264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79010903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62271065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30004126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14668041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98472474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976808965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54373294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477801673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2787925222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3560428283"/>
                    </a:ext>
                  </a:extLst>
                </a:gridCol>
                <a:gridCol w="220980">
                  <a:extLst>
                    <a:ext uri="{9D8B030D-6E8A-4147-A177-3AD203B41FA5}">
                      <a16:colId xmlns:a16="http://schemas.microsoft.com/office/drawing/2014/main" val="2847777862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1769311616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3853224496"/>
                    </a:ext>
                  </a:extLst>
                </a:gridCol>
              </a:tblGrid>
              <a:tr h="162560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07568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085629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92385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462374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770216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9758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9202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99523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2023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4698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985216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47906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437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081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609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041A9-C95D-4321-B366-F0B9B1434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4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6E0BE9F-5EFD-4E24-BF12-BF791E453B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7283" y="2599393"/>
            <a:ext cx="7669433" cy="268856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784B069-1713-4C89-B70D-49E524F31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225" y="2291622"/>
            <a:ext cx="765081" cy="491838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24330BF-4375-45B7-AEDF-CF9D1DE55EFC}"/>
              </a:ext>
            </a:extLst>
          </p:cNvPr>
          <p:cNvCxnSpPr>
            <a:cxnSpLocks/>
          </p:cNvCxnSpPr>
          <p:nvPr/>
        </p:nvCxnSpPr>
        <p:spPr>
          <a:xfrm>
            <a:off x="737283" y="2657009"/>
            <a:ext cx="7669433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F5B2ADA-9249-402F-B4CA-A7BF6A55003A}"/>
              </a:ext>
            </a:extLst>
          </p:cNvPr>
          <p:cNvCxnSpPr>
            <a:cxnSpLocks/>
          </p:cNvCxnSpPr>
          <p:nvPr/>
        </p:nvCxnSpPr>
        <p:spPr>
          <a:xfrm>
            <a:off x="1162050" y="2657009"/>
            <a:ext cx="0" cy="22293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1D3C9160-AFED-4BEF-8042-0207681CDBC1}"/>
              </a:ext>
            </a:extLst>
          </p:cNvPr>
          <p:cNvCxnSpPr>
            <a:cxnSpLocks/>
          </p:cNvCxnSpPr>
          <p:nvPr/>
        </p:nvCxnSpPr>
        <p:spPr>
          <a:xfrm>
            <a:off x="7962900" y="2657009"/>
            <a:ext cx="0" cy="22293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EA68DC54-C316-4A5C-880B-F4EA57CB264A}"/>
              </a:ext>
            </a:extLst>
          </p:cNvPr>
          <p:cNvCxnSpPr>
            <a:cxnSpLocks/>
          </p:cNvCxnSpPr>
          <p:nvPr/>
        </p:nvCxnSpPr>
        <p:spPr>
          <a:xfrm>
            <a:off x="5419725" y="2657009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A1C2FA9-4B1A-4B3B-806D-962E58F5362E}"/>
              </a:ext>
            </a:extLst>
          </p:cNvPr>
          <p:cNvCxnSpPr>
            <a:cxnSpLocks/>
          </p:cNvCxnSpPr>
          <p:nvPr/>
        </p:nvCxnSpPr>
        <p:spPr>
          <a:xfrm>
            <a:off x="5829300" y="3037776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B058EFA6-0114-4AAB-BBE3-610E5E8D793B}"/>
              </a:ext>
            </a:extLst>
          </p:cNvPr>
          <p:cNvCxnSpPr>
            <a:cxnSpLocks/>
          </p:cNvCxnSpPr>
          <p:nvPr/>
        </p:nvCxnSpPr>
        <p:spPr>
          <a:xfrm>
            <a:off x="6248400" y="2657009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C454D1EB-E219-41C6-AD16-5FDC82109B95}"/>
              </a:ext>
            </a:extLst>
          </p:cNvPr>
          <p:cNvCxnSpPr>
            <a:cxnSpLocks/>
          </p:cNvCxnSpPr>
          <p:nvPr/>
        </p:nvCxnSpPr>
        <p:spPr>
          <a:xfrm>
            <a:off x="6715125" y="3037776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4AE0135F-92A4-452A-AA57-76CF7267E3A6}"/>
              </a:ext>
            </a:extLst>
          </p:cNvPr>
          <p:cNvCxnSpPr>
            <a:cxnSpLocks/>
          </p:cNvCxnSpPr>
          <p:nvPr/>
        </p:nvCxnSpPr>
        <p:spPr>
          <a:xfrm>
            <a:off x="7105650" y="2657009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7610F0FD-932E-480C-AD54-17475596D963}"/>
              </a:ext>
            </a:extLst>
          </p:cNvPr>
          <p:cNvCxnSpPr>
            <a:cxnSpLocks/>
          </p:cNvCxnSpPr>
          <p:nvPr/>
        </p:nvCxnSpPr>
        <p:spPr>
          <a:xfrm>
            <a:off x="7553325" y="3037776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E65AC875-02B0-4DA0-B351-4530C6B91A8F}"/>
              </a:ext>
            </a:extLst>
          </p:cNvPr>
          <p:cNvCxnSpPr>
            <a:cxnSpLocks/>
          </p:cNvCxnSpPr>
          <p:nvPr/>
        </p:nvCxnSpPr>
        <p:spPr>
          <a:xfrm>
            <a:off x="2867025" y="2657009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4ED9AB9-2295-4CFA-9873-7322A4EFC80E}"/>
              </a:ext>
            </a:extLst>
          </p:cNvPr>
          <p:cNvCxnSpPr>
            <a:cxnSpLocks/>
          </p:cNvCxnSpPr>
          <p:nvPr/>
        </p:nvCxnSpPr>
        <p:spPr>
          <a:xfrm>
            <a:off x="3314700" y="3037776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E86166A4-5EFF-4B0E-9059-935484BF6466}"/>
              </a:ext>
            </a:extLst>
          </p:cNvPr>
          <p:cNvCxnSpPr>
            <a:cxnSpLocks/>
          </p:cNvCxnSpPr>
          <p:nvPr/>
        </p:nvCxnSpPr>
        <p:spPr>
          <a:xfrm>
            <a:off x="3733800" y="2657009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3E30CB40-B16D-4E82-AEDF-4D61903E8258}"/>
              </a:ext>
            </a:extLst>
          </p:cNvPr>
          <p:cNvCxnSpPr>
            <a:cxnSpLocks/>
          </p:cNvCxnSpPr>
          <p:nvPr/>
        </p:nvCxnSpPr>
        <p:spPr>
          <a:xfrm>
            <a:off x="4152900" y="3037776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D9302B11-6603-4B0D-9575-6D96BBFDC141}"/>
              </a:ext>
            </a:extLst>
          </p:cNvPr>
          <p:cNvCxnSpPr>
            <a:cxnSpLocks/>
          </p:cNvCxnSpPr>
          <p:nvPr/>
        </p:nvCxnSpPr>
        <p:spPr>
          <a:xfrm>
            <a:off x="4571999" y="2657009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EA551A07-16DC-4B21-907B-AEEC4F1AE99D}"/>
              </a:ext>
            </a:extLst>
          </p:cNvPr>
          <p:cNvCxnSpPr>
            <a:cxnSpLocks/>
          </p:cNvCxnSpPr>
          <p:nvPr/>
        </p:nvCxnSpPr>
        <p:spPr>
          <a:xfrm>
            <a:off x="5000625" y="3037776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4C20B843-887B-4D88-96AB-4520A55DCA65}"/>
              </a:ext>
            </a:extLst>
          </p:cNvPr>
          <p:cNvCxnSpPr>
            <a:cxnSpLocks/>
          </p:cNvCxnSpPr>
          <p:nvPr/>
        </p:nvCxnSpPr>
        <p:spPr>
          <a:xfrm>
            <a:off x="2466975" y="3028251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3BA31370-972C-4D63-A322-E32E2EF11703}"/>
              </a:ext>
            </a:extLst>
          </p:cNvPr>
          <p:cNvCxnSpPr>
            <a:cxnSpLocks/>
          </p:cNvCxnSpPr>
          <p:nvPr/>
        </p:nvCxnSpPr>
        <p:spPr>
          <a:xfrm>
            <a:off x="2019300" y="2657009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94EC1784-3AA8-4845-8E45-2385E7709ED9}"/>
              </a:ext>
            </a:extLst>
          </p:cNvPr>
          <p:cNvCxnSpPr>
            <a:cxnSpLocks/>
          </p:cNvCxnSpPr>
          <p:nvPr/>
        </p:nvCxnSpPr>
        <p:spPr>
          <a:xfrm>
            <a:off x="1581150" y="3037776"/>
            <a:ext cx="0" cy="22293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7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E2000B-18F6-4192-907B-663BC276E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5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77B744E-AE54-48B7-8226-ED8B88B72A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0611271"/>
              </p:ext>
            </p:extLst>
          </p:nvPr>
        </p:nvGraphicFramePr>
        <p:xfrm>
          <a:off x="742950" y="2701608"/>
          <a:ext cx="7658100" cy="2627002"/>
        </p:xfrm>
        <a:graphic>
          <a:graphicData uri="http://schemas.openxmlformats.org/drawingml/2006/table">
            <a:tbl>
              <a:tblPr/>
              <a:tblGrid>
                <a:gridCol w="211455">
                  <a:extLst>
                    <a:ext uri="{9D8B030D-6E8A-4147-A177-3AD203B41FA5}">
                      <a16:colId xmlns:a16="http://schemas.microsoft.com/office/drawing/2014/main" val="2061151729"/>
                    </a:ext>
                  </a:extLst>
                </a:gridCol>
                <a:gridCol w="211455">
                  <a:extLst>
                    <a:ext uri="{9D8B030D-6E8A-4147-A177-3AD203B41FA5}">
                      <a16:colId xmlns:a16="http://schemas.microsoft.com/office/drawing/2014/main" val="333880270"/>
                    </a:ext>
                  </a:extLst>
                </a:gridCol>
                <a:gridCol w="212090">
                  <a:extLst>
                    <a:ext uri="{9D8B030D-6E8A-4147-A177-3AD203B41FA5}">
                      <a16:colId xmlns:a16="http://schemas.microsoft.com/office/drawing/2014/main" val="76397214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378039342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16378319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221264243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31012030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82808820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834820235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70267349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387188589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733871072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46228450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404241027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517551575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77186682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91910659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613004547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566058082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98394304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752441277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8833645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66319761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14513826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512904992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95798617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24747920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19525372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82168596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117541779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31413964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2373546935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245255660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303657059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4223461872"/>
                    </a:ext>
                  </a:extLst>
                </a:gridCol>
                <a:gridCol w="213360">
                  <a:extLst>
                    <a:ext uri="{9D8B030D-6E8A-4147-A177-3AD203B41FA5}">
                      <a16:colId xmlns:a16="http://schemas.microsoft.com/office/drawing/2014/main" val="1339671702"/>
                    </a:ext>
                  </a:extLst>
                </a:gridCol>
              </a:tblGrid>
              <a:tr h="173828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19400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743766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95572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21511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45296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7910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288196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59419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838735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94464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57023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55206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3101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452071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id="{1576F492-E447-4E4E-972D-61664A454C3C}"/>
                  </a:ext>
                </a:extLst>
              </p14:cNvPr>
              <p14:cNvContentPartPr/>
              <p14:nvPr/>
            </p14:nvContentPartPr>
            <p14:xfrm>
              <a:off x="2985071" y="2133332"/>
              <a:ext cx="360" cy="360"/>
            </p14:xfrm>
          </p:contentPart>
        </mc:Choice>
        <mc:Fallback xmlns=""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1576F492-E447-4E4E-972D-61664A454C3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67071" y="2115332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Рукописный ввод 7">
                <a:extLst>
                  <a:ext uri="{FF2B5EF4-FFF2-40B4-BE49-F238E27FC236}">
                    <a16:creationId xmlns:a16="http://schemas.microsoft.com/office/drawing/2014/main" id="{38F5198E-E743-4610-80D8-B030A6126D6E}"/>
                  </a:ext>
                </a:extLst>
              </p14:cNvPr>
              <p14:cNvContentPartPr/>
              <p14:nvPr/>
            </p14:nvContentPartPr>
            <p14:xfrm>
              <a:off x="3119711" y="2007692"/>
              <a:ext cx="360" cy="360"/>
            </p14:xfrm>
          </p:contentPart>
        </mc:Choice>
        <mc:Fallback xmlns="">
          <p:pic>
            <p:nvPicPr>
              <p:cNvPr id="8" name="Рукописный ввод 7">
                <a:extLst>
                  <a:ext uri="{FF2B5EF4-FFF2-40B4-BE49-F238E27FC236}">
                    <a16:creationId xmlns:a16="http://schemas.microsoft.com/office/drawing/2014/main" id="{38F5198E-E743-4610-80D8-B030A6126D6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01711" y="1990052"/>
                <a:ext cx="36000" cy="36000"/>
              </a:xfrm>
              <a:prstGeom prst="rect">
                <a:avLst/>
              </a:prstGeom>
            </p:spPr>
          </p:pic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8F5BAD53-7B0F-4B10-9CDE-3B514D63F15F}"/>
              </a:ext>
            </a:extLst>
          </p:cNvPr>
          <p:cNvCxnSpPr>
            <a:cxnSpLocks/>
          </p:cNvCxnSpPr>
          <p:nvPr/>
        </p:nvCxnSpPr>
        <p:spPr>
          <a:xfrm>
            <a:off x="1200150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2D31F7A-FD8D-46D3-B720-E56444C23928}"/>
              </a:ext>
            </a:extLst>
          </p:cNvPr>
          <p:cNvCxnSpPr>
            <a:cxnSpLocks/>
          </p:cNvCxnSpPr>
          <p:nvPr/>
        </p:nvCxnSpPr>
        <p:spPr>
          <a:xfrm>
            <a:off x="7943850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9B4E528A-B011-4F56-81A1-76D1333D8C41}"/>
              </a:ext>
            </a:extLst>
          </p:cNvPr>
          <p:cNvCxnSpPr>
            <a:cxnSpLocks/>
          </p:cNvCxnSpPr>
          <p:nvPr/>
        </p:nvCxnSpPr>
        <p:spPr>
          <a:xfrm>
            <a:off x="1600200" y="3087688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8EF07F4D-4087-4899-B727-53350B29DC6E}"/>
              </a:ext>
            </a:extLst>
          </p:cNvPr>
          <p:cNvCxnSpPr>
            <a:cxnSpLocks/>
          </p:cNvCxnSpPr>
          <p:nvPr/>
        </p:nvCxnSpPr>
        <p:spPr>
          <a:xfrm>
            <a:off x="1981200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ACF1A17C-61EA-43D2-9CAC-B225835F86C7}"/>
              </a:ext>
            </a:extLst>
          </p:cNvPr>
          <p:cNvCxnSpPr>
            <a:cxnSpLocks/>
          </p:cNvCxnSpPr>
          <p:nvPr/>
        </p:nvCxnSpPr>
        <p:spPr>
          <a:xfrm>
            <a:off x="2419350" y="3087688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F537D192-71A9-498E-996F-050B5D3A93D7}"/>
              </a:ext>
            </a:extLst>
          </p:cNvPr>
          <p:cNvCxnSpPr>
            <a:cxnSpLocks/>
          </p:cNvCxnSpPr>
          <p:nvPr/>
        </p:nvCxnSpPr>
        <p:spPr>
          <a:xfrm>
            <a:off x="2838450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BB95A3A4-7718-4B36-AD70-4967DD4D8941}"/>
              </a:ext>
            </a:extLst>
          </p:cNvPr>
          <p:cNvCxnSpPr>
            <a:cxnSpLocks/>
          </p:cNvCxnSpPr>
          <p:nvPr/>
        </p:nvCxnSpPr>
        <p:spPr>
          <a:xfrm>
            <a:off x="3276600" y="3087688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E1A86C10-481D-4AC5-A418-A9DDEA6BF2BE}"/>
              </a:ext>
            </a:extLst>
          </p:cNvPr>
          <p:cNvCxnSpPr>
            <a:cxnSpLocks/>
          </p:cNvCxnSpPr>
          <p:nvPr/>
        </p:nvCxnSpPr>
        <p:spPr>
          <a:xfrm>
            <a:off x="3695700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707F86A7-AFE5-4964-8E86-194ABFD61687}"/>
              </a:ext>
            </a:extLst>
          </p:cNvPr>
          <p:cNvCxnSpPr>
            <a:cxnSpLocks/>
          </p:cNvCxnSpPr>
          <p:nvPr/>
        </p:nvCxnSpPr>
        <p:spPr>
          <a:xfrm>
            <a:off x="4105275" y="3087688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A2289EE3-6628-43A5-8368-75373F834329}"/>
              </a:ext>
            </a:extLst>
          </p:cNvPr>
          <p:cNvCxnSpPr>
            <a:cxnSpLocks/>
          </p:cNvCxnSpPr>
          <p:nvPr/>
        </p:nvCxnSpPr>
        <p:spPr>
          <a:xfrm>
            <a:off x="4552950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01BF630B-D461-4C27-843D-6089312E48D0}"/>
              </a:ext>
            </a:extLst>
          </p:cNvPr>
          <p:cNvCxnSpPr>
            <a:cxnSpLocks/>
          </p:cNvCxnSpPr>
          <p:nvPr/>
        </p:nvCxnSpPr>
        <p:spPr>
          <a:xfrm>
            <a:off x="4962525" y="3087688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646B6B7B-8CD1-494D-8919-51D92903B993}"/>
              </a:ext>
            </a:extLst>
          </p:cNvPr>
          <p:cNvCxnSpPr>
            <a:cxnSpLocks/>
          </p:cNvCxnSpPr>
          <p:nvPr/>
        </p:nvCxnSpPr>
        <p:spPr>
          <a:xfrm>
            <a:off x="5419725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2A036F09-3E35-4AFB-9C99-92473732DFD8}"/>
              </a:ext>
            </a:extLst>
          </p:cNvPr>
          <p:cNvCxnSpPr>
            <a:cxnSpLocks/>
          </p:cNvCxnSpPr>
          <p:nvPr/>
        </p:nvCxnSpPr>
        <p:spPr>
          <a:xfrm>
            <a:off x="5829300" y="3087688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2A816C28-D72D-4345-90ED-9F65455465F0}"/>
              </a:ext>
            </a:extLst>
          </p:cNvPr>
          <p:cNvCxnSpPr>
            <a:cxnSpLocks/>
          </p:cNvCxnSpPr>
          <p:nvPr/>
        </p:nvCxnSpPr>
        <p:spPr>
          <a:xfrm>
            <a:off x="6238875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32A1D282-A6E9-4F90-BFD8-18988408890E}"/>
              </a:ext>
            </a:extLst>
          </p:cNvPr>
          <p:cNvCxnSpPr>
            <a:cxnSpLocks/>
          </p:cNvCxnSpPr>
          <p:nvPr/>
        </p:nvCxnSpPr>
        <p:spPr>
          <a:xfrm>
            <a:off x="6667500" y="3087688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E7933D19-0D89-4E77-9F7C-EEDEDCE8B399}"/>
              </a:ext>
            </a:extLst>
          </p:cNvPr>
          <p:cNvCxnSpPr>
            <a:cxnSpLocks/>
          </p:cNvCxnSpPr>
          <p:nvPr/>
        </p:nvCxnSpPr>
        <p:spPr>
          <a:xfrm>
            <a:off x="7105650" y="2687793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E848C8B4-1070-4A70-8A3D-3A739BC49604}"/>
              </a:ext>
            </a:extLst>
          </p:cNvPr>
          <p:cNvCxnSpPr>
            <a:cxnSpLocks/>
          </p:cNvCxnSpPr>
          <p:nvPr/>
        </p:nvCxnSpPr>
        <p:spPr>
          <a:xfrm>
            <a:off x="7515225" y="3087688"/>
            <a:ext cx="0" cy="222710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B2F3C56D-A22A-47A4-8614-4330C0C3A8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3718" y="2297423"/>
            <a:ext cx="768163" cy="493819"/>
          </a:xfrm>
          <a:prstGeom prst="rect">
            <a:avLst/>
          </a:prstGeom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E178F279-2581-4CC4-A403-BF5F30515D65}"/>
              </a:ext>
            </a:extLst>
          </p:cNvPr>
          <p:cNvCxnSpPr>
            <a:cxnSpLocks/>
          </p:cNvCxnSpPr>
          <p:nvPr/>
        </p:nvCxnSpPr>
        <p:spPr>
          <a:xfrm>
            <a:off x="742950" y="2687793"/>
            <a:ext cx="7667625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9666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4122</Words>
  <Application>Microsoft Office PowerPoint</Application>
  <PresentationFormat>Экран (4:3)</PresentationFormat>
  <Paragraphs>4117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Garamond</vt:lpstr>
      <vt:lpstr>Times New Roman</vt:lpstr>
      <vt:lpstr>Тема Office</vt:lpstr>
      <vt:lpstr>Шаг 1</vt:lpstr>
      <vt:lpstr>Шаг 2</vt:lpstr>
      <vt:lpstr>Шаг 3</vt:lpstr>
      <vt:lpstr>Шаг 4</vt:lpstr>
      <vt:lpstr>Шаг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Шаг 1</dc:title>
  <dc:creator>Наталья Леонтьевна Пучкина</dc:creator>
  <cp:lastModifiedBy>Наталья Леонтьевна Пучкина</cp:lastModifiedBy>
  <cp:revision>17</cp:revision>
  <dcterms:created xsi:type="dcterms:W3CDTF">2025-05-15T10:36:14Z</dcterms:created>
  <dcterms:modified xsi:type="dcterms:W3CDTF">2025-05-16T12:47:00Z</dcterms:modified>
</cp:coreProperties>
</file>