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80" r:id="rId3"/>
    <p:sldId id="285" r:id="rId4"/>
    <p:sldId id="292" r:id="rId5"/>
    <p:sldId id="291" r:id="rId6"/>
    <p:sldId id="289" r:id="rId7"/>
    <p:sldId id="293" r:id="rId8"/>
    <p:sldId id="294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1" autoAdjust="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011CE-BDA5-4AC0-908F-F5C27B289568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B7187-E78B-42A0-9ABB-B42B18C2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71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Путешествие по страницам</a:t>
            </a:r>
            <a:br>
              <a:rPr lang="ru-RU" b="1" dirty="0" smtClean="0"/>
            </a:br>
            <a:r>
              <a:rPr lang="ru-RU" b="1" dirty="0" smtClean="0"/>
              <a:t>Красной книги </a:t>
            </a:r>
            <a:br>
              <a:rPr lang="ru-RU" b="1" dirty="0" smtClean="0"/>
            </a:br>
            <a:r>
              <a:rPr lang="ru-RU" b="1" dirty="0" smtClean="0"/>
              <a:t>Рязанской области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00550"/>
            <a:ext cx="9144000" cy="5222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Станция 1. «Музей краеведения»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14942" y="3929066"/>
            <a:ext cx="3581400" cy="685800"/>
          </a:xfrm>
        </p:spPr>
        <p:txBody>
          <a:bodyPr>
            <a:noAutofit/>
          </a:bodyPr>
          <a:lstStyle/>
          <a:p>
            <a:r>
              <a:rPr lang="ru-RU" sz="2000" dirty="0" smtClean="0"/>
              <a:t>Учебный музей краеведения РГУ имени Сергея Есенина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929066"/>
            <a:ext cx="4591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Рязанский </a:t>
            </a:r>
            <a:r>
              <a:rPr lang="ru-RU" sz="2000" dirty="0" smtClean="0"/>
              <a:t>историко-архитектурный музей-заповедник</a:t>
            </a:r>
            <a:endParaRPr lang="ru-RU" sz="2000" dirty="0"/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19180"/>
          <a:stretch>
            <a:fillRect/>
          </a:stretch>
        </p:blipFill>
        <p:spPr bwMode="auto">
          <a:xfrm>
            <a:off x="285720" y="1000108"/>
            <a:ext cx="3926619" cy="2700000"/>
          </a:xfrm>
          <a:prstGeom prst="rect">
            <a:avLst/>
          </a:prstGeom>
          <a:noFill/>
        </p:spPr>
      </p:pic>
      <p:pic>
        <p:nvPicPr>
          <p:cNvPr id="9219" name="Picture 3" descr="F:\КРАСНАЯ КНИГА для конкурса\Vitrina-pticy-i-zveri.jpg"/>
          <p:cNvPicPr>
            <a:picLocks noChangeAspect="1" noChangeArrowheads="1"/>
          </p:cNvPicPr>
          <p:nvPr/>
        </p:nvPicPr>
        <p:blipFill>
          <a:blip r:embed="rId3" cstate="print"/>
          <a:srcRect l="1927"/>
          <a:stretch>
            <a:fillRect/>
          </a:stretch>
        </p:blipFill>
        <p:spPr bwMode="auto">
          <a:xfrm>
            <a:off x="5000628" y="1000108"/>
            <a:ext cx="3895032" cy="27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9537\Desktop\КРАСНАЯ КНИГА для конкурса\1. ковыл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" y="152400"/>
            <a:ext cx="28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9537\Desktop\КРАСНАЯ КНИГА для конкурса\2. лил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" y="2580381"/>
            <a:ext cx="28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9537\Desktop\КРАСНАЯ КНИГА для конкурса\3. гвозди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" y="4876800"/>
            <a:ext cx="28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79537\Desktop\КРАСНАЯ КНИГА для конкурса\4. vasile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"/>
            <a:ext cx="28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79537\Desktop\КРАСНАЯ КНИГА для конкурса\5. kolokol__ci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80381"/>
            <a:ext cx="28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79537\Desktop\КРАСНАЯ КНИГА для конкурса\6. bore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76800"/>
            <a:ext cx="28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0100" y="157928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ковыль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00100" y="401467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лилия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00100" y="6316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гвоздика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486400" y="157928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василёк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486400" y="403848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колокольчик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486400" y="6316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борец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79537\Desktop\КРАСНАЯ КНИГА для конкурса\MyColl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1450"/>
            <a:ext cx="6553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2692603" y="1676400"/>
            <a:ext cx="7620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3582" y="3810000"/>
            <a:ext cx="7747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0"/>
            <a:ext cx="7747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2603" y="3810000"/>
            <a:ext cx="7747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2603" y="5948272"/>
            <a:ext cx="7747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70050"/>
            <a:ext cx="7747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3582" y="1670050"/>
            <a:ext cx="7747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3582" y="5948272"/>
            <a:ext cx="7747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48272"/>
            <a:ext cx="7747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Блок-схема: узел 11"/>
          <p:cNvSpPr/>
          <p:nvPr/>
        </p:nvSpPr>
        <p:spPr>
          <a:xfrm>
            <a:off x="2882900" y="1828800"/>
            <a:ext cx="3810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2487" y="1820863"/>
            <a:ext cx="3905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5577" y="3962400"/>
            <a:ext cx="3905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2487" y="3969438"/>
            <a:ext cx="3905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5577" y="6100672"/>
            <a:ext cx="3905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2487" y="6101123"/>
            <a:ext cx="3905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372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9537\Desktop\КРАСНАЯ КНИГА для конкурса\1. ковыл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" y="152400"/>
            <a:ext cx="28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9537\Desktop\КРАСНАЯ КНИГА для конкурса\2. лил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" y="2580381"/>
            <a:ext cx="28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9537\Desktop\КРАСНАЯ КНИГА для конкурса\3. гвозди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" y="4876800"/>
            <a:ext cx="28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79537\Desktop\КРАСНАЯ КНИГА для конкурса\4. vasile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"/>
            <a:ext cx="28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79537\Desktop\КРАСНАЯ КНИГА для конкурса\5. kolokol__ci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80381"/>
            <a:ext cx="28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79537\Desktop\КРАСНАЯ КНИГА для конкурса\6. bore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76800"/>
            <a:ext cx="28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0100" y="157928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ковыль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79900" y="157928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красивейший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00100" y="401467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лилия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79900" y="399531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саранка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00100" y="6316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гвоздика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04842" y="6316800"/>
            <a:ext cx="147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песчаная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486400" y="157928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василёк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926400" y="1579284"/>
            <a:ext cx="14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русский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486400" y="403848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колокольчик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998700" y="403848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алтайский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486400" y="6316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борец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781800" y="6316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дубравный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470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4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79537\Desktop\КРАСНАЯ КНИГА для конкурса\MyColl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1450"/>
            <a:ext cx="6553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2692603" y="1676400"/>
            <a:ext cx="7620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3582" y="3810000"/>
            <a:ext cx="7747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0"/>
            <a:ext cx="7747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2603" y="3810000"/>
            <a:ext cx="7747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2603" y="5948272"/>
            <a:ext cx="7747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70050"/>
            <a:ext cx="7747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3582" y="1670050"/>
            <a:ext cx="7747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3582" y="5948272"/>
            <a:ext cx="7747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48272"/>
            <a:ext cx="7747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Блок-схема: узел 11"/>
          <p:cNvSpPr/>
          <p:nvPr/>
        </p:nvSpPr>
        <p:spPr>
          <a:xfrm>
            <a:off x="2882900" y="1828800"/>
            <a:ext cx="3810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2487" y="1820863"/>
            <a:ext cx="3905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5577" y="3962400"/>
            <a:ext cx="3905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2487" y="3969438"/>
            <a:ext cx="3905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5577" y="6100672"/>
            <a:ext cx="3905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2487" y="6101123"/>
            <a:ext cx="3905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9140" y="89591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</a:t>
            </a:r>
            <a:r>
              <a:rPr lang="ru-RU" dirty="0" smtClean="0"/>
              <a:t>урый медведь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9140" y="312488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ерый журавль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153798"/>
            <a:ext cx="1541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орка европейская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881257" y="89591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</a:t>
            </a:r>
            <a:r>
              <a:rPr lang="ru-RU" dirty="0" smtClean="0"/>
              <a:t>олотная сова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924800" y="3124883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</a:t>
            </a:r>
            <a:r>
              <a:rPr lang="ru-RU" dirty="0" smtClean="0"/>
              <a:t>ебедь-кликун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924800" y="5153797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усская выхухоль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039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00550"/>
            <a:ext cx="9144000" cy="5222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Станция 2. «Категории статуса редкости видов»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52400"/>
            <a:ext cx="6000000" cy="45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14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00550"/>
            <a:ext cx="9144000" cy="5222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Станция </a:t>
            </a:r>
            <a:r>
              <a:rPr lang="ru-RU" b="1" dirty="0">
                <a:solidFill>
                  <a:schemeClr val="accent1"/>
                </a:solidFill>
              </a:rPr>
              <a:t>3</a:t>
            </a:r>
            <a:r>
              <a:rPr lang="ru-RU" b="1" dirty="0" smtClean="0">
                <a:solidFill>
                  <a:schemeClr val="accent1"/>
                </a:solidFill>
              </a:rPr>
              <a:t>. «Будь природе другом!»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049" y="152400"/>
            <a:ext cx="599439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761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827</TotalTime>
  <Words>66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Справедливость</vt:lpstr>
      <vt:lpstr>Путешествие по страницам Красной книги  Рязанской области</vt:lpstr>
      <vt:lpstr>Станция 1. «Музей краеведения»</vt:lpstr>
      <vt:lpstr>Слайд 3</vt:lpstr>
      <vt:lpstr>Слайд 4</vt:lpstr>
      <vt:lpstr>Слайд 5</vt:lpstr>
      <vt:lpstr>Слайд 6</vt:lpstr>
      <vt:lpstr>Станция 2. «Категории статуса редкости видов»</vt:lpstr>
      <vt:lpstr>Станция 3. «Будь природе другом!»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  Рязанской области</dc:title>
  <dc:creator>Acer10</dc:creator>
  <cp:lastModifiedBy>Acer10</cp:lastModifiedBy>
  <cp:revision>79</cp:revision>
  <dcterms:created xsi:type="dcterms:W3CDTF">2015-12-20T16:26:35Z</dcterms:created>
  <dcterms:modified xsi:type="dcterms:W3CDTF">2025-05-03T17:04:14Z</dcterms:modified>
</cp:coreProperties>
</file>