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6" r:id="rId1"/>
  </p:sldMasterIdLst>
  <p:sldIdLst>
    <p:sldId id="257" r:id="rId2"/>
    <p:sldId id="256" r:id="rId3"/>
    <p:sldId id="258" r:id="rId4"/>
    <p:sldId id="264" r:id="rId5"/>
    <p:sldId id="265" r:id="rId6"/>
    <p:sldId id="259" r:id="rId7"/>
    <p:sldId id="263" r:id="rId8"/>
    <p:sldId id="266" r:id="rId9"/>
    <p:sldId id="262" r:id="rId10"/>
    <p:sldId id="261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1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4331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749403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715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24536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91396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68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3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2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25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761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2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8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84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1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31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6" y="718458"/>
            <a:ext cx="9189490" cy="5172892"/>
          </a:xfrm>
        </p:spPr>
      </p:pic>
    </p:spTree>
    <p:extLst>
      <p:ext uri="{BB962C8B-B14F-4D97-AF65-F5344CB8AC3E}">
        <p14:creationId xmlns:p14="http://schemas.microsoft.com/office/powerpoint/2010/main" val="183853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91886"/>
            <a:ext cx="8596668" cy="61917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</a:rPr>
              <a:t>Тест  </a:t>
            </a:r>
            <a:endParaRPr lang="ru-RU" dirty="0"/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1. В русском языке есть ____________- и служебные части речи.</a:t>
            </a:r>
            <a:endParaRPr lang="ru-RU" dirty="0"/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2.Служебная часть речи, которая связывает однородные члены предложения и простые предложения  в составе сложного, называется___________.</a:t>
            </a:r>
            <a:endParaRPr lang="ru-RU" dirty="0"/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4. Союзы бывают _______________________________________________.</a:t>
            </a:r>
            <a:endParaRPr lang="ru-RU" dirty="0"/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5. Укажите предложения, в которых союз соединяет однородные члены предложения:</a:t>
            </a:r>
            <a:endParaRPr lang="ru-RU" dirty="0"/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1) Костер потух, и даже угли подернулись ртутными капельками росы.</a:t>
            </a:r>
            <a:endParaRPr lang="ru-RU" dirty="0"/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2) Волокна серой паутины плывут и тянутся с небес.</a:t>
            </a:r>
            <a:endParaRPr lang="ru-RU" dirty="0"/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3) С неба не падал, не сеял, а словно оседал мелкий дождь.</a:t>
            </a:r>
            <a:endParaRPr lang="ru-RU" dirty="0"/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6. Укажите предложения, в которых союз связывает простые предложения в составе сложного:</a:t>
            </a:r>
            <a:endParaRPr lang="ru-RU" dirty="0"/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1) Заурчал, завизжал мотор, затряслась машина, и бешено закружились задние колеса, поднимая пыль.</a:t>
            </a:r>
            <a:endParaRPr lang="ru-RU" dirty="0"/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2)  Мы свернули палатку, взвалили на себя рюкзаки и пошли.</a:t>
            </a:r>
            <a:endParaRPr lang="ru-RU" dirty="0"/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3) Весенний дождь хлестал кусты, и над землянкой злился ветер.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447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91" y="209071"/>
            <a:ext cx="8596668" cy="643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39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7200" dirty="0" smtClean="0"/>
              <a:t>19 марта </a:t>
            </a:r>
            <a:br>
              <a:rPr lang="ru-RU" sz="7200" dirty="0" smtClean="0"/>
            </a:br>
            <a:r>
              <a:rPr lang="ru-RU" sz="7200" dirty="0" smtClean="0"/>
              <a:t>Классная работа 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409825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Солнце озарило южный </a:t>
            </a:r>
            <a:r>
              <a:rPr lang="ru-RU" dirty="0" smtClean="0"/>
              <a:t>замок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97" y="1410709"/>
            <a:ext cx="5284460" cy="52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021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7" y="387492"/>
            <a:ext cx="8242662" cy="618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24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371" y="357912"/>
            <a:ext cx="7378301" cy="5559561"/>
          </a:xfrm>
          <a:prstGeom prst="rect">
            <a:avLst/>
          </a:prstGeom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92" y="1118891"/>
            <a:ext cx="4037602" cy="403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536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2" y="230845"/>
            <a:ext cx="8321040" cy="625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999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09451"/>
            <a:ext cx="8596668" cy="55319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</a:rPr>
              <a:t>Наше Отечество</a:t>
            </a:r>
            <a:endParaRPr lang="ru-RU" sz="2800" dirty="0"/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</a:rPr>
              <a:t>	1</a:t>
            </a:r>
            <a:r>
              <a:rPr lang="ru-RU" sz="2800" dirty="0">
                <a:latin typeface="Times New Roman" panose="02020603050405020304" pitchFamily="18" charset="0"/>
              </a:rPr>
              <a:t>. Наше Отечество, наша Родина — матушка Россия. 2. Отечеством мы зовём Россию, потому что в ней жили испокон веков отцы и деды наши. 3. Родиной мы зовём её, так как в ней мы родились. 4. В ней говорят родным и понятным нам языком. 5. Родина защищает и бережёт нас от всяких врагов. 6. Много есть на свете всяких хороших государств и земель, но одна у человека родная мать — одна у него и Родина</a:t>
            </a:r>
            <a:r>
              <a:rPr lang="ru-RU" sz="2800" dirty="0" smtClean="0">
                <a:latin typeface="Times New Roman" panose="02020603050405020304" pitchFamily="18" charset="0"/>
              </a:rPr>
              <a:t>.</a:t>
            </a:r>
            <a:endParaRPr lang="ru-RU" sz="2800" dirty="0" smtClean="0"/>
          </a:p>
          <a:p>
            <a:pPr marL="0" indent="0" algn="r">
              <a:buNone/>
            </a:pPr>
            <a:r>
              <a:rPr lang="ru-RU" sz="2800" b="1" dirty="0" smtClean="0">
                <a:latin typeface="Times New Roman" panose="02020603050405020304" pitchFamily="18" charset="0"/>
              </a:rPr>
              <a:t>(Константин Дмитриевич Ушинский)</a:t>
            </a:r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63096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09451"/>
            <a:ext cx="8596668" cy="55319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</a:rPr>
              <a:t>Наше Отечество</a:t>
            </a:r>
            <a:endParaRPr lang="ru-RU" sz="2800" dirty="0"/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</a:rPr>
              <a:t>	1</a:t>
            </a:r>
            <a:r>
              <a:rPr lang="ru-RU" sz="2800" dirty="0">
                <a:latin typeface="Times New Roman" panose="02020603050405020304" pitchFamily="18" charset="0"/>
              </a:rPr>
              <a:t>. Наше Отечество, наша Родина — матушка Россия. 2. Отечеством мы зовём Россию,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потому что </a:t>
            </a:r>
            <a:r>
              <a:rPr lang="ru-RU" sz="2800" dirty="0">
                <a:latin typeface="Times New Roman" panose="02020603050405020304" pitchFamily="18" charset="0"/>
              </a:rPr>
              <a:t>в ней жили испокон веков отцы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и</a:t>
            </a:r>
            <a:r>
              <a:rPr lang="ru-RU" sz="2800" dirty="0">
                <a:latin typeface="Times New Roman" panose="02020603050405020304" pitchFamily="18" charset="0"/>
              </a:rPr>
              <a:t> деды наши. 3. Родиной мы зовём её,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так как </a:t>
            </a:r>
            <a:r>
              <a:rPr lang="ru-RU" sz="2800" dirty="0">
                <a:latin typeface="Times New Roman" panose="02020603050405020304" pitchFamily="18" charset="0"/>
              </a:rPr>
              <a:t>в ней мы родились. 4. В ней говорят родным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и</a:t>
            </a:r>
            <a:r>
              <a:rPr lang="ru-RU" sz="2800" dirty="0">
                <a:latin typeface="Times New Roman" panose="02020603050405020304" pitchFamily="18" charset="0"/>
              </a:rPr>
              <a:t> понятным нам языком. 5. Родина защищает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и</a:t>
            </a:r>
            <a:r>
              <a:rPr lang="ru-RU" sz="2800" dirty="0">
                <a:latin typeface="Times New Roman" panose="02020603050405020304" pitchFamily="18" charset="0"/>
              </a:rPr>
              <a:t> бережёт нас от всяких врагов. 6. Много есть на свете всяких хороших государств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и</a:t>
            </a:r>
            <a:r>
              <a:rPr lang="ru-RU" sz="2800" dirty="0">
                <a:latin typeface="Times New Roman" panose="02020603050405020304" pitchFamily="18" charset="0"/>
              </a:rPr>
              <a:t> земель,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но</a:t>
            </a:r>
            <a:r>
              <a:rPr lang="ru-RU" sz="2800" dirty="0">
                <a:latin typeface="Times New Roman" panose="02020603050405020304" pitchFamily="18" charset="0"/>
              </a:rPr>
              <a:t> одна у человека родная мать — одна у него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и</a:t>
            </a:r>
            <a:r>
              <a:rPr lang="ru-RU" sz="2800" dirty="0">
                <a:latin typeface="Times New Roman" panose="02020603050405020304" pitchFamily="18" charset="0"/>
              </a:rPr>
              <a:t> Родина</a:t>
            </a:r>
            <a:r>
              <a:rPr lang="ru-RU" sz="2800" dirty="0" smtClean="0">
                <a:latin typeface="Times New Roman" panose="02020603050405020304" pitchFamily="18" charset="0"/>
              </a:rPr>
              <a:t>.</a:t>
            </a:r>
            <a:endParaRPr lang="ru-RU" sz="2800" dirty="0" smtClean="0"/>
          </a:p>
          <a:p>
            <a:pPr marL="0" indent="0" algn="r">
              <a:buNone/>
            </a:pPr>
            <a:r>
              <a:rPr lang="ru-RU" sz="2800" b="1" dirty="0" smtClean="0">
                <a:latin typeface="Times New Roman" panose="02020603050405020304" pitchFamily="18" charset="0"/>
              </a:rPr>
              <a:t>(Константин Дмитриевич Ушинский)</a:t>
            </a:r>
            <a:endParaRPr lang="ru-RU" sz="2800" dirty="0" smtClean="0"/>
          </a:p>
          <a:p>
            <a:endParaRPr lang="ru-RU" sz="2800" dirty="0"/>
          </a:p>
        </p:txBody>
      </p:sp>
      <p:sp>
        <p:nvSpPr>
          <p:cNvPr id="2" name="Овал 1"/>
          <p:cNvSpPr/>
          <p:nvPr/>
        </p:nvSpPr>
        <p:spPr>
          <a:xfrm>
            <a:off x="7171509" y="1606731"/>
            <a:ext cx="164592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329646" y="1972491"/>
            <a:ext cx="300445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939143" y="2495006"/>
            <a:ext cx="1319348" cy="2873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396343" y="2965269"/>
            <a:ext cx="300446" cy="2220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03566" y="3396343"/>
            <a:ext cx="248194" cy="2351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171509" y="3775166"/>
            <a:ext cx="300445" cy="274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17429" y="3788229"/>
            <a:ext cx="339634" cy="2612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328263" y="4167051"/>
            <a:ext cx="300446" cy="3135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22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0"/>
            <a:ext cx="8778239" cy="657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82231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</TotalTime>
  <Words>159</Words>
  <Application>Microsoft Office PowerPoint</Application>
  <PresentationFormat>Широкоэкранный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19 марта  Классная работа </vt:lpstr>
      <vt:lpstr>Солнце озарило южный замок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6</cp:revision>
  <dcterms:created xsi:type="dcterms:W3CDTF">2025-04-21T17:23:50Z</dcterms:created>
  <dcterms:modified xsi:type="dcterms:W3CDTF">2025-04-21T18:54:30Z</dcterms:modified>
</cp:coreProperties>
</file>