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6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76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4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11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6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4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4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3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D916-5C0F-4A91-8F5C-525296EA6170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B5AE2C-6F80-4BEA-88A6-3277DE38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6429-E9C3-47E0-AFB6-4A72C47B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403" y="3959311"/>
            <a:ext cx="7766936" cy="1646302"/>
          </a:xfrm>
        </p:spPr>
        <p:txBody>
          <a:bodyPr/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Важность патриотического воспитания в современном обучении младших школьников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64D7DA-E93E-4E2D-A1B9-27136994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95" y="4965233"/>
            <a:ext cx="7766936" cy="10968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Гостева Надежда Владимировна,</a:t>
            </a:r>
          </a:p>
          <a:p>
            <a:r>
              <a:rPr lang="ru-RU" dirty="0"/>
              <a:t>учитель начальных классов </a:t>
            </a:r>
          </a:p>
          <a:p>
            <a:r>
              <a:rPr lang="ru-RU" dirty="0"/>
              <a:t>МАОУ «СОШ №5»</a:t>
            </a:r>
          </a:p>
          <a:p>
            <a:r>
              <a:rPr lang="ru-RU" dirty="0"/>
              <a:t>п. </a:t>
            </a:r>
            <a:r>
              <a:rPr lang="ru-RU" dirty="0" err="1"/>
              <a:t>Айхал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82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DCD97-4C22-40EB-8B3A-324268BB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855E2B-2FC1-4E00-BA9B-A188F4B36DC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условиях глобализации и быстрого течения современных событий, патриотическое воспитание становится особенно актуальным, начиная с раннего возраста. Младшие школьники, как наиболее восприимчивые и открытые к новым идеям, нуждаются в формировании стойких патриотических ценностей. Патриотизм — это не просто любовь к родине, но и осознание своей принадлежности к культуре, истории и обществу.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49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FAB7-EF16-4F21-8215-0A41C534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Причины качественного патриотического воспитания в младшем школьном возрасте: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C4BCB-0040-46CD-B047-9D2C9947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идентичности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гражданской ответственности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социальных связей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Противостояние негативным влияниям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чувства гордости и уважения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0107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28DA6-2D47-43D0-8AAC-E196F8F5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условиях, когда наша страна сталкивается с трудностями и вызовами, поддержка солдат, участвующих в специальной военной операции (СВО), становится особенно актуальной. Одним из самых трогательных и значимых способов поддержки является участие детей, которые могут внести свой вклад через письма и гуманитарную помощь.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2601C-6CA2-403B-9AA7-0EDE6378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720">
            <a:off x="400668" y="2191418"/>
            <a:ext cx="2821032" cy="2821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85ED1B-893D-4308-AB63-7EE849501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0291">
            <a:off x="6149969" y="2060616"/>
            <a:ext cx="4074783" cy="2594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59F772-AD00-4AC9-B1CF-0A6231DC2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008">
            <a:off x="3544865" y="1853616"/>
            <a:ext cx="1280922" cy="2846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921BF4-A042-4995-A849-701FBB4165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0"/>
          <a:stretch/>
        </p:blipFill>
        <p:spPr>
          <a:xfrm rot="270522">
            <a:off x="4970051" y="1744790"/>
            <a:ext cx="1253490" cy="219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B7AB7B-9044-4AD9-83EC-5C565A13A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4158234"/>
            <a:ext cx="3599688" cy="26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36C64-E2C3-45F2-8B8D-B0C0431C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624"/>
            <a:ext cx="8596668" cy="150977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На одном из классных часов мы обсудили, что такое маскировка и почему она так важна для солдат. Ребята узнали о том, как маскировочные нашлемники помогают бойцам сливаться с окружающей природой, обеспечивая безопасность. Было принято совместное решение, что мы можем внести свой дополнительный посильный вклад в работу волонтёрского движения не только письмами и посылками, но и попробовать самостоятельно изготовить маскировочный нашлемник.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71A2E5-3265-4C14-898B-F457817C7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62">
            <a:off x="201168" y="2199132"/>
            <a:ext cx="3749040" cy="1687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D9F12-E18F-4621-8DDA-22F41E48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8" y="1930400"/>
            <a:ext cx="3086382" cy="1388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CB7049-EB29-4EFD-907C-7FA95ED87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833">
            <a:off x="7456198" y="2287778"/>
            <a:ext cx="3355058" cy="1509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910E0D-62BE-4366-B0DE-A2ADC1917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073">
            <a:off x="534202" y="4327930"/>
            <a:ext cx="1030024" cy="22889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634FA5-BDE8-4B9F-9353-1560E15A1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355">
            <a:off x="1767089" y="3808217"/>
            <a:ext cx="2163318" cy="28844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C32A39-1586-4C69-9BF3-84E0A9B27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004">
            <a:off x="7123806" y="3831628"/>
            <a:ext cx="2186864" cy="29158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54A533-68B5-40BE-8C88-AA108D182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-1" r="14340" b="-2000"/>
          <a:stretch/>
        </p:blipFill>
        <p:spPr>
          <a:xfrm>
            <a:off x="4390863" y="3440176"/>
            <a:ext cx="2264664" cy="14884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B98F1-95A0-4577-935F-6AD8073405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r="10975" b="-500"/>
          <a:stretch/>
        </p:blipFill>
        <p:spPr>
          <a:xfrm>
            <a:off x="4390863" y="5017287"/>
            <a:ext cx="2339184" cy="17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EF3C9E-3816-4C85-864D-0EC6EC85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2417"/>
            <a:ext cx="8596668" cy="4998946"/>
          </a:xfrm>
        </p:spPr>
        <p:txBody>
          <a:bodyPr/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младших школьников играет ключевую роль в формировании активных, сознательных граждан, способных не только гордиться своей страной, но и вносить значимый вклад в её развитие. В условиях, где каждая нация сталкивается с вызовами и опасностями, важно, чтобы будущее поколение обладало крепким патриотическим духом и пониманием своей ответственности за судьбу своей Родины.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933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292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Важность патриотического воспитания в современном обучении младших школьников </vt:lpstr>
      <vt:lpstr>Актуальность</vt:lpstr>
      <vt:lpstr>Причины качественного патриотического воспитания в младшем школьном возрасте:</vt:lpstr>
      <vt:lpstr>В условиях, когда наша страна сталкивается с трудностями и вызовами, поддержка солдат, участвующих в специальной военной операции (СВО), становится особенно актуальной. Одним из самых трогательных и значимых способов поддержки является участие детей, которые могут внести свой вклад через письма и гуманитарную помощь. </vt:lpstr>
      <vt:lpstr> На одном из классных часов мы обсудили, что такое маскировка и почему она так важна для солдат. Ребята узнали о том, как маскировочные нашлемники помогают бойцам сливаться с окружающей природой, обеспечивая безопасность. Было принято совместное решение, что мы можем внести свой дополнительный посильный вклад в работу волонтёрского движения не только письмами и посылками, но и попробовать самостоятельно изготовить маскировочный нашлемник.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Важность патриотического воспитания в современном обучении младших школьников</dc:title>
  <dc:creator>Арина Гостева</dc:creator>
  <cp:lastModifiedBy>Арина Гостева</cp:lastModifiedBy>
  <cp:revision>3</cp:revision>
  <dcterms:created xsi:type="dcterms:W3CDTF">2025-04-30T01:58:55Z</dcterms:created>
  <dcterms:modified xsi:type="dcterms:W3CDTF">2025-04-30T02:23:05Z</dcterms:modified>
</cp:coreProperties>
</file>