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1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72074"/>
            <a:ext cx="7772400" cy="1470025"/>
          </a:xfrm>
        </p:spPr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«Виды театров в детском саду»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лексей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612068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</a:rPr>
              <a:t>Театр ложек</a:t>
            </a:r>
            <a:endParaRPr lang="ru-RU" sz="3600" b="1" i="1" u="sng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fs.nashaucheba.ru/tw_files2/urls_3/1464/d-1463360/img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78"/>
            <a:ext cx="5797549" cy="438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</a:rPr>
              <a:t>Старшие  и подготовительные группы</a:t>
            </a:r>
            <a:endParaRPr lang="ru-RU" sz="3600" b="1" i="1" u="sng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s://www.smartytoys.ru/images/store/79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300039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2do2go.ru/uploads/1f8b05efd32c4fe6414a3b30757571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3643314"/>
            <a:ext cx="3965547" cy="2974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</a:rPr>
              <a:t>Мягкие игрушки</a:t>
            </a:r>
            <a:endParaRPr lang="ru-RU" sz="3600" b="1" i="1" u="sng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s://om-saratov.ru/files/pages/40258/1473078579general_pages_05_september_2016_i40258_v_saratove_proidet_vse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76104"/>
            <a:ext cx="5976934" cy="4368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</a:rPr>
              <a:t>Живые куклы</a:t>
            </a:r>
            <a:endParaRPr lang="ru-RU" sz="3600" b="1" i="1" u="sng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s://vospitanie.guru/wp-content/uploads/2019/07/6-Teatr-zhivyh-kuko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8770">
            <a:off x="5357818" y="3857628"/>
            <a:ext cx="3214710" cy="274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tourdnepr.com/images/stories/news_2014/february/23_childrens_theater_1.jpg.pagespeed.ce.rEL7rxhCp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785794"/>
            <a:ext cx="4786346" cy="3188903"/>
          </a:xfrm>
          <a:prstGeom prst="rect">
            <a:avLst/>
          </a:prstGeom>
          <a:noFill/>
        </p:spPr>
      </p:pic>
      <p:pic>
        <p:nvPicPr>
          <p:cNvPr id="2054" name="Picture 6" descr="https://www.maam.ru/upload/blogs/detsad-72488-1458914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8018">
            <a:off x="661582" y="3767034"/>
            <a:ext cx="3679839" cy="2759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</a:rPr>
              <a:t>Играйте, творите,</a:t>
            </a:r>
            <a:br>
              <a:rPr lang="ru-RU" sz="3600" b="1" i="1" u="sng" dirty="0" smtClean="0">
                <a:solidFill>
                  <a:srgbClr val="FFFF00"/>
                </a:solidFill>
              </a:rPr>
            </a:br>
            <a:r>
              <a:rPr lang="ru-RU" sz="3600" b="1" i="1" u="sng" dirty="0" smtClean="0">
                <a:solidFill>
                  <a:srgbClr val="FFFF00"/>
                </a:solidFill>
              </a:rPr>
              <a:t> все в ваших руках!</a:t>
            </a:r>
            <a:endParaRPr lang="ru-RU" sz="3600" b="1" i="1" u="sng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afisha.sibnovosti.ru/system/event/event_posters/data/000/014/371/original/po4fdrpd7plb.jpg?1454526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14554"/>
            <a:ext cx="581029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</a:rPr>
              <a:t>Виды театров</a:t>
            </a:r>
            <a:br>
              <a:rPr lang="ru-RU" sz="2800" b="1" i="1" u="sng" dirty="0" smtClean="0">
                <a:solidFill>
                  <a:srgbClr val="FFFF00"/>
                </a:solidFill>
              </a:rPr>
            </a:br>
            <a:r>
              <a:rPr lang="ru-RU" sz="2800" b="1" i="1" u="sng" dirty="0" smtClean="0">
                <a:solidFill>
                  <a:srgbClr val="FFFF00"/>
                </a:solidFill>
              </a:rPr>
              <a:t> для всех возрастных групп </a:t>
            </a:r>
            <a:endParaRPr lang="ru-RU" sz="2800" i="1" u="sng" dirty="0">
              <a:solidFill>
                <a:srgbClr val="FF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285860"/>
          <a:ext cx="8429685" cy="5466377"/>
        </p:xfrm>
        <a:graphic>
          <a:graphicData uri="http://schemas.openxmlformats.org/drawingml/2006/table">
            <a:tbl>
              <a:tblPr/>
              <a:tblGrid>
                <a:gridCol w="1653286"/>
                <a:gridCol w="1653286"/>
                <a:gridCol w="1653286"/>
                <a:gridCol w="1653286"/>
                <a:gridCol w="1816541"/>
              </a:tblGrid>
              <a:tr h="97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 второго раннего возраста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Младшая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Старшая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группа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3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Пальчиковый театр – способствует лучшему управлению движениями собственных пальцев.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Театр кукол на столе – способствует владению техникой управления куклами настольного театра (куклы из бумажных конусов, цилиндров, коробочек, игрушки из ткани, меха, поролона и т.д.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Театр ложек, верховые куклы (бибабо, куклы на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гапите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*) – знакомство детей с театральной ширмой, основами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кукловождения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Знакомство с куклами-марионетками, куклами с «живой рукой», обучение технике управления этими куклами.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Знакомство с куклами с «живой рукой», людьми-куклами и тростевыми куклами; обучение технике работы с этими куклами.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</a:rPr>
              <a:t>Группа </a:t>
            </a:r>
            <a:br>
              <a:rPr lang="ru-RU" sz="3600" b="1" i="1" u="sng" dirty="0" smtClean="0">
                <a:solidFill>
                  <a:srgbClr val="FFFF00"/>
                </a:solidFill>
              </a:rPr>
            </a:br>
            <a:r>
              <a:rPr lang="ru-RU" sz="3600" b="1" i="1" u="sng" dirty="0" smtClean="0">
                <a:solidFill>
                  <a:srgbClr val="FFFF00"/>
                </a:solidFill>
              </a:rPr>
              <a:t>второго раннего возраста</a:t>
            </a:r>
            <a:endParaRPr lang="ru-RU" sz="3600" b="1" i="1" u="sng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s://cf.ppt-online.org/files/slide/r/rCMLOqJRoQ1YW50u2nX74dKyja3DcekgzEfpBP/slide-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3116"/>
            <a:ext cx="5940425" cy="444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</a:rPr>
              <a:t>Театр теней</a:t>
            </a:r>
            <a:endParaRPr lang="ru-RU" sz="3600" b="1" i="1" u="sng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biglittletver.ru/wp-content/uploads/2017/01/DSC7614-1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00240"/>
            <a:ext cx="5940425" cy="435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</a:rPr>
              <a:t>Пальчиковый театр</a:t>
            </a:r>
            <a:endParaRPr lang="ru-RU" sz="3600" b="1" i="1" u="sng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s://ami.guru/forum/uploads/monthly_2017_04/large.IMG_3353.jpg.72e2cfd1fe3c245ae1b02e2f9b4ca0d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43050"/>
            <a:ext cx="5286375" cy="492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</a:rPr>
              <a:t>Игры </a:t>
            </a:r>
            <a:br>
              <a:rPr lang="ru-RU" sz="3600" b="1" i="1" u="sng" dirty="0" smtClean="0">
                <a:solidFill>
                  <a:srgbClr val="FFFF00"/>
                </a:solidFill>
              </a:rPr>
            </a:br>
            <a:r>
              <a:rPr lang="ru-RU" sz="3600" b="1" i="1" u="sng" dirty="0" smtClean="0">
                <a:solidFill>
                  <a:srgbClr val="FFFF00"/>
                </a:solidFill>
              </a:rPr>
              <a:t>с пальчиковыми куклами</a:t>
            </a:r>
            <a:endParaRPr lang="ru-RU" sz="3600" b="1" i="1" u="sng" dirty="0">
              <a:solidFill>
                <a:srgbClr val="FFFF00"/>
              </a:solidFill>
            </a:endParaRPr>
          </a:p>
        </p:txBody>
      </p:sp>
      <p:pic>
        <p:nvPicPr>
          <p:cNvPr id="9218" name="Picture 2" descr="https://www.maam.ru/upload/blogs/e2607dae77c90cd29f3af044034e8193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14554"/>
            <a:ext cx="5643565" cy="423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</a:rPr>
              <a:t>Младшая группа</a:t>
            </a:r>
            <a:endParaRPr lang="ru-RU" sz="3600" b="1" i="1" u="sng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s://www.maam.ru/upload/blogs/detsad-346302-1459226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785794"/>
            <a:ext cx="3857607" cy="2880347"/>
          </a:xfrm>
          <a:prstGeom prst="rect">
            <a:avLst/>
          </a:prstGeom>
          <a:noFill/>
        </p:spPr>
      </p:pic>
      <p:pic>
        <p:nvPicPr>
          <p:cNvPr id="8196" name="Picture 4" descr="http://i.mycdn.me/i?r=AzEPZsRbOZEKgBhR0XGMT1RkMcRuPkqrtgpiF3vNoMIcrK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58736">
            <a:off x="421818" y="3060315"/>
            <a:ext cx="4208160" cy="3156120"/>
          </a:xfrm>
          <a:prstGeom prst="rect">
            <a:avLst/>
          </a:prstGeom>
          <a:noFill/>
        </p:spPr>
      </p:pic>
      <p:pic>
        <p:nvPicPr>
          <p:cNvPr id="8198" name="Picture 6" descr="https://www.maam.ru/upload/blogs/140bbeda2f8183af1a03ec237724fabe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5222">
            <a:off x="5183052" y="3718782"/>
            <a:ext cx="3544250" cy="2654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</a:rPr>
              <a:t>Настольный театр</a:t>
            </a:r>
            <a:endParaRPr lang="ru-RU" sz="3600" b="1" i="1" u="sng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s://cs2.livemaster.ru/storage/b1/06/2a999625d1e9fa7f5d48fcda48uj--kukly-i-igrushki-nastolnyj-teatr-teremok-shirma-komple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71678"/>
            <a:ext cx="6286512" cy="4576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</a:rPr>
              <a:t>Средняя группа</a:t>
            </a:r>
            <a:endParaRPr lang="ru-RU" sz="3600" b="1" i="1" u="sng" dirty="0">
              <a:solidFill>
                <a:srgbClr val="FFFF00"/>
              </a:solidFill>
            </a:endParaRPr>
          </a:p>
        </p:txBody>
      </p:sp>
      <p:pic>
        <p:nvPicPr>
          <p:cNvPr id="6148" name="Picture 4" descr="https://sxodim.com/uploads/shymkent/2017/09/1600px-Teatr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928670"/>
            <a:ext cx="4436667" cy="2978113"/>
          </a:xfrm>
          <a:prstGeom prst="rect">
            <a:avLst/>
          </a:prstGeom>
          <a:noFill/>
        </p:spPr>
      </p:pic>
      <p:pic>
        <p:nvPicPr>
          <p:cNvPr id="6150" name="Picture 6" descr="https://muzika39.ucoz.ru/Foto/P1090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329">
            <a:off x="267427" y="3489849"/>
            <a:ext cx="3981448" cy="2986087"/>
          </a:xfrm>
          <a:prstGeom prst="rect">
            <a:avLst/>
          </a:prstGeom>
          <a:noFill/>
        </p:spPr>
      </p:pic>
      <p:pic>
        <p:nvPicPr>
          <p:cNvPr id="6152" name="Picture 8" descr="https://avatars.mds.yandex.net/get-pdb/1607455/4cd9f881-222a-46de-ba3f-1357f83c82d7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53435">
            <a:off x="4526899" y="3538591"/>
            <a:ext cx="435608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149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«Виды театров в детском саду» </vt:lpstr>
      <vt:lpstr>Виды театров  для всех возрастных групп </vt:lpstr>
      <vt:lpstr>Группа  второго раннего возраста</vt:lpstr>
      <vt:lpstr>Театр теней</vt:lpstr>
      <vt:lpstr>Пальчиковый театр</vt:lpstr>
      <vt:lpstr>Игры  с пальчиковыми куклами</vt:lpstr>
      <vt:lpstr>Младшая группа</vt:lpstr>
      <vt:lpstr>Настольный театр</vt:lpstr>
      <vt:lpstr>Средняя группа</vt:lpstr>
      <vt:lpstr>Театр ложек</vt:lpstr>
      <vt:lpstr>Старшие  и подготовительные группы</vt:lpstr>
      <vt:lpstr>Мягкие игрушки</vt:lpstr>
      <vt:lpstr>Живые куклы</vt:lpstr>
      <vt:lpstr>Играйте, творите,  все в ваших руках!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театрализованной деятельности на всестороннее развитие дошкольника»</dc:title>
  <dc:creator>landpoper</dc:creator>
  <cp:lastModifiedBy>Алексей</cp:lastModifiedBy>
  <cp:revision>11</cp:revision>
  <dcterms:created xsi:type="dcterms:W3CDTF">2019-10-02T11:47:42Z</dcterms:created>
  <dcterms:modified xsi:type="dcterms:W3CDTF">2019-10-14T06:46:51Z</dcterms:modified>
</cp:coreProperties>
</file>